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82" r:id="rId4"/>
    <p:sldId id="267" r:id="rId5"/>
    <p:sldId id="257" r:id="rId6"/>
    <p:sldId id="285" r:id="rId7"/>
    <p:sldId id="258" r:id="rId8"/>
    <p:sldId id="259" r:id="rId9"/>
    <p:sldId id="288" r:id="rId10"/>
    <p:sldId id="261" r:id="rId11"/>
    <p:sldId id="289" r:id="rId12"/>
    <p:sldId id="286" r:id="rId13"/>
    <p:sldId id="276" r:id="rId14"/>
    <p:sldId id="290" r:id="rId15"/>
    <p:sldId id="277" r:id="rId16"/>
    <p:sldId id="262" r:id="rId17"/>
    <p:sldId id="263" r:id="rId18"/>
    <p:sldId id="287" r:id="rId19"/>
    <p:sldId id="270" r:id="rId20"/>
    <p:sldId id="284" r:id="rId21"/>
    <p:sldId id="291" r:id="rId22"/>
    <p:sldId id="268" r:id="rId23"/>
    <p:sldId id="272" r:id="rId24"/>
    <p:sldId id="292" r:id="rId25"/>
    <p:sldId id="274" r:id="rId26"/>
    <p:sldId id="275" r:id="rId27"/>
    <p:sldId id="293" r:id="rId28"/>
    <p:sldId id="280" r:id="rId29"/>
    <p:sldId id="260" r:id="rId30"/>
  </p:sldIdLst>
  <p:sldSz cx="13004800" cy="9753600"/>
  <p:notesSz cx="6858000" cy="9144000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65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54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41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3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1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0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72127" autoAdjust="0"/>
  </p:normalViewPr>
  <p:slideViewPr>
    <p:cSldViewPr snapToObjects="1">
      <p:cViewPr varScale="1">
        <p:scale>
          <a:sx n="41" d="100"/>
          <a:sy n="41" d="100"/>
        </p:scale>
        <p:origin x="1997" y="53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vin\Dropbox\Schule\Jahresarbeit\Ergebnisse\Das_Besondere_an_Apple_18.12.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vin\Dropbox\Schule\Jahresarbeit\Ergebnisse\Das_Besondere_an_Apple_18.12.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vin\Dropbox\Schule\Jahresarbeit\Ergebnisse\Das_Besondere_an_Apple_18.12.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vin\Dropbox\Schule\Jahresarbeit\Ergebnisse\Das_Besondere_an_Apple_18.12.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Besitzt du Apple-Geräte?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60799107756962"/>
          <c:y val="0.10029026270134751"/>
          <c:w val="0.78217495687886085"/>
          <c:h val="0.44607441871396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Tabelle1!$A$2:$A$6</c:f>
              <c:strCache>
                <c:ptCount val="5"/>
                <c:pt idx="0">
                  <c:v>Ja, mehrere Geräte</c:v>
                </c:pt>
                <c:pt idx="1">
                  <c:v>Ja </c:v>
                </c:pt>
                <c:pt idx="2">
                  <c:v>Ja, aber ich nutze das Gerät nicht</c:v>
                </c:pt>
                <c:pt idx="3">
                  <c:v>Nein, nicht mehr.</c:v>
                </c:pt>
                <c:pt idx="4">
                  <c:v>Nein, habe nie eines besessen.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114</c:v>
                </c:pt>
                <c:pt idx="1">
                  <c:v>30</c:v>
                </c:pt>
                <c:pt idx="2">
                  <c:v>6</c:v>
                </c:pt>
                <c:pt idx="3">
                  <c:v>13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5-4D35-97F4-C6B7B98E2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14080"/>
        <c:axId val="26015616"/>
        <c:axId val="0"/>
      </c:bar3DChart>
      <c:catAx>
        <c:axId val="2601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015616"/>
        <c:crosses val="autoZero"/>
        <c:auto val="1"/>
        <c:lblAlgn val="ctr"/>
        <c:lblOffset val="100"/>
        <c:noMultiLvlLbl val="0"/>
      </c:catAx>
      <c:valAx>
        <c:axId val="2601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14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Nutzt dein Umfeld Apple-Geräte?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60799107756962"/>
          <c:y val="0.15483575916646783"/>
          <c:w val="0.78217495687886085"/>
          <c:h val="0.391528990694345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Ja, hauptsächlich</c:v>
                </c:pt>
                <c:pt idx="1">
                  <c:v>Ja, einige Personen</c:v>
                </c:pt>
                <c:pt idx="2">
                  <c:v>Nein, überhaupt nicht</c:v>
                </c:pt>
                <c:pt idx="3">
                  <c:v>Sonstige Angaben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38</c:v>
                </c:pt>
                <c:pt idx="1">
                  <c:v>129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A-43DC-B0DE-106D72D61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44288"/>
        <c:axId val="26045824"/>
        <c:axId val="0"/>
      </c:bar3DChart>
      <c:catAx>
        <c:axId val="2604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045824"/>
        <c:crosses val="autoZero"/>
        <c:auto val="1"/>
        <c:lblAlgn val="ctr"/>
        <c:lblOffset val="100"/>
        <c:noMultiLvlLbl val="0"/>
      </c:catAx>
      <c:valAx>
        <c:axId val="2604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4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/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(Warum!$C$11,Warum!$D$11,Warum!$E$11,Warum!$F$11,Warum!$G$11)</c:f>
              <c:strCache>
                <c:ptCount val="5"/>
                <c:pt idx="0">
                  <c:v>zu hoher Preis ein neues zu Kaufen</c:v>
                </c:pt>
                <c:pt idx="1">
                  <c:v>technische Probleme</c:v>
                </c:pt>
                <c:pt idx="2">
                  <c:v>Kein Bedarf mehr</c:v>
                </c:pt>
                <c:pt idx="3">
                  <c:v>Mein Gerät ist zu alt</c:v>
                </c:pt>
                <c:pt idx="4">
                  <c:v>Weiteres</c:v>
                </c:pt>
              </c:strCache>
            </c:strRef>
          </c:cat>
          <c:val>
            <c:numRef>
              <c:f>(Warum!$C$215,Warum!$D$215,Warum!$E$215,Warum!$F$215,Warum!$G$215)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8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4-4E04-BC54-C92B662D7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 rtl="0">
            <a:defRPr sz="2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Würdest du deinen Freunden zu Apple-Geräten raten?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E4-4C8C-95F6-D19931B469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E4-4C8C-95F6-D19931B469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E4-4C8C-95F6-D19931B4698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E4-4C8C-95F6-D19931B469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EE4-4C8C-95F6-D19931B4698F}"/>
              </c:ext>
            </c:extLst>
          </c:dPt>
          <c:cat>
            <c:strRef>
              <c:f>('Würdest du deinen Freunden z..'!$C$11,'Würdest du deinen Freunden z..'!$D$11,'Würdest du deinen Freunden z..'!$E$11,'Würdest du deinen Freunden z..'!$F$11,'Würdest du deinen Freunden z..'!$G$11)</c:f>
              <c:strCache>
                <c:ptCount val="5"/>
                <c:pt idx="0">
                  <c:v>Ja</c:v>
                </c:pt>
                <c:pt idx="1">
                  <c:v>Nur bestimmten Freunden</c:v>
                </c:pt>
                <c:pt idx="2">
                  <c:v>Ja, aber nicht zu jedem Gerät.</c:v>
                </c:pt>
                <c:pt idx="3">
                  <c:v>Nein</c:v>
                </c:pt>
                <c:pt idx="4">
                  <c:v>Sonstiges:</c:v>
                </c:pt>
              </c:strCache>
            </c:strRef>
          </c:cat>
          <c:val>
            <c:numRef>
              <c:f>('Würdest du deinen Freunden z..'!$C$215,'Würdest du deinen Freunden z..'!$D$215,'Würdest du deinen Freunden z..'!$E$215,'Würdest du deinen Freunden z..'!$F$215,'Würdest du deinen Freunden z..'!$G$215)</c:f>
              <c:numCache>
                <c:formatCode>General</c:formatCode>
                <c:ptCount val="5"/>
                <c:pt idx="0">
                  <c:v>81</c:v>
                </c:pt>
                <c:pt idx="1">
                  <c:v>22</c:v>
                </c:pt>
                <c:pt idx="2">
                  <c:v>32</c:v>
                </c:pt>
                <c:pt idx="3">
                  <c:v>32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E4-4C8C-95F6-D19931B46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47552"/>
        <c:axId val="106649088"/>
      </c:barChart>
      <c:catAx>
        <c:axId val="1066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649088"/>
        <c:crosses val="autoZero"/>
        <c:auto val="1"/>
        <c:lblAlgn val="ctr"/>
        <c:lblOffset val="100"/>
        <c:noMultiLvlLbl val="0"/>
      </c:catAx>
      <c:valAx>
        <c:axId val="10664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64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Wie zufrieden bist du mit den Produktionsbedingungen?</a:t>
            </a:r>
            <a:endParaRPr lang="de-DE" sz="2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cat>
            <c:strRef>
              <c:f>('(Matrix) Produktionsbedingun..'!$C$11,'(Matrix) Produktionsbedingun..'!$D$11,'(Matrix) Produktionsbedingun..'!$E$11,'(Matrix) Produktionsbedingun..'!$F$11,'(Matrix) Produktionsbedingun..'!$G$11)</c:f>
              <c:strCache>
                <c:ptCount val="5"/>
                <c:pt idx="0">
                  <c:v>Ich bin sehr zufrieden</c:v>
                </c:pt>
                <c:pt idx="1">
                  <c:v>Ich bin zufrieden</c:v>
                </c:pt>
                <c:pt idx="2">
                  <c:v>Stört mich nicht</c:v>
                </c:pt>
                <c:pt idx="3">
                  <c:v>Könnte besser sein</c:v>
                </c:pt>
                <c:pt idx="4">
                  <c:v>Stört mich sehr</c:v>
                </c:pt>
              </c:strCache>
            </c:strRef>
          </c:cat>
          <c:val>
            <c:numRef>
              <c:f>('(Matrix) Produktionsbedingun..'!$C$215,'(Matrix) Produktionsbedingun..'!$D$215,'(Matrix) Produktionsbedingun..'!$E$215,'(Matrix) Produktionsbedingun..'!$F$215,'(Matrix) Produktionsbedingun..'!$G$215)</c:f>
              <c:numCache>
                <c:formatCode>General</c:formatCode>
                <c:ptCount val="5"/>
                <c:pt idx="0">
                  <c:v>12</c:v>
                </c:pt>
                <c:pt idx="1">
                  <c:v>19</c:v>
                </c:pt>
                <c:pt idx="2">
                  <c:v>34</c:v>
                </c:pt>
                <c:pt idx="3">
                  <c:v>54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D-485B-AC0C-F85CE353B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45664"/>
        <c:axId val="108151552"/>
      </c:barChart>
      <c:catAx>
        <c:axId val="10814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108151552"/>
        <c:crosses val="autoZero"/>
        <c:auto val="1"/>
        <c:lblAlgn val="ctr"/>
        <c:lblOffset val="100"/>
        <c:noMultiLvlLbl val="0"/>
      </c:catAx>
      <c:valAx>
        <c:axId val="10815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14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b="0" dirty="0"/>
              <a:t>Wie </a:t>
            </a:r>
            <a:r>
              <a:rPr lang="en-US" b="0" dirty="0" err="1"/>
              <a:t>zufrieden</a:t>
            </a:r>
            <a:r>
              <a:rPr lang="en-US" b="0" dirty="0"/>
              <a:t> </a:t>
            </a:r>
            <a:r>
              <a:rPr lang="en-US" b="0" dirty="0" err="1"/>
              <a:t>bist</a:t>
            </a:r>
            <a:r>
              <a:rPr lang="en-US" b="0" dirty="0"/>
              <a:t> du </a:t>
            </a:r>
            <a:r>
              <a:rPr lang="en-US" b="0" dirty="0" err="1"/>
              <a:t>mit</a:t>
            </a:r>
            <a:r>
              <a:rPr lang="en-US" b="0" dirty="0"/>
              <a:t> der </a:t>
            </a:r>
            <a:r>
              <a:rPr lang="en-US" b="1" dirty="0" err="1"/>
              <a:t>Kompatibilität</a:t>
            </a:r>
            <a:r>
              <a:rPr lang="en-US" b="0" dirty="0"/>
              <a:t> </a:t>
            </a:r>
            <a:r>
              <a:rPr lang="en-US" b="0" dirty="0" err="1"/>
              <a:t>zu</a:t>
            </a:r>
            <a:r>
              <a:rPr lang="en-US" b="0" dirty="0"/>
              <a:t> </a:t>
            </a:r>
            <a:r>
              <a:rPr lang="en-US" b="0" dirty="0" err="1"/>
              <a:t>anderen</a:t>
            </a:r>
            <a:r>
              <a:rPr lang="en-US" b="0" dirty="0"/>
              <a:t> </a:t>
            </a:r>
            <a:r>
              <a:rPr lang="en-US" b="0" dirty="0" err="1"/>
              <a:t>Geräten</a:t>
            </a:r>
            <a:r>
              <a:rPr lang="en-US" b="0" dirty="0"/>
              <a:t> (</a:t>
            </a:r>
            <a:r>
              <a:rPr lang="en-US" b="0" dirty="0" err="1"/>
              <a:t>Ladestecker</a:t>
            </a:r>
            <a:r>
              <a:rPr lang="en-US" b="0" dirty="0"/>
              <a:t> etc.)</a:t>
            </a:r>
            <a:endParaRPr lang="de-DE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cat>
            <c:strRef>
              <c:f>('(Matrix) Kompatibilität zu a..'!$C$11;'(Matrix) Kompatibilität zu a..'!$D$11;'(Matrix) Kompatibilität zu a..'!$E$11;'(Matrix) Kompatibilität zu a..'!$F$11;'(Matrix) Kompatibilität zu a..'!$G$11)</c:f>
              <c:strCache>
                <c:ptCount val="5"/>
                <c:pt idx="0">
                  <c:v>Ich bin sehr zufrieden</c:v>
                </c:pt>
                <c:pt idx="1">
                  <c:v>Ich bin zufrieden</c:v>
                </c:pt>
                <c:pt idx="2">
                  <c:v>Stört mich nicht</c:v>
                </c:pt>
                <c:pt idx="3">
                  <c:v>Könnte besser sein</c:v>
                </c:pt>
                <c:pt idx="4">
                  <c:v>Stört mich sehr</c:v>
                </c:pt>
              </c:strCache>
            </c:strRef>
          </c:cat>
          <c:val>
            <c:numRef>
              <c:f>('(Matrix) Kompatibilität zu a..'!$C$215;'(Matrix) Kompatibilität zu a..'!$D$215;'(Matrix) Kompatibilität zu a..'!$E$215;'(Matrix) Kompatibilität zu a..'!$F$215;'(Matrix) Kompatibilität zu a..'!$G$215)</c:f>
              <c:numCache>
                <c:formatCode>General</c:formatCode>
                <c:ptCount val="5"/>
                <c:pt idx="0">
                  <c:v>23</c:v>
                </c:pt>
                <c:pt idx="1">
                  <c:v>30</c:v>
                </c:pt>
                <c:pt idx="2">
                  <c:v>33</c:v>
                </c:pt>
                <c:pt idx="3">
                  <c:v>21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5-41B7-9666-84DB46197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07680"/>
        <c:axId val="30009216"/>
      </c:barChart>
      <c:catAx>
        <c:axId val="300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009216"/>
        <c:crosses val="autoZero"/>
        <c:auto val="1"/>
        <c:lblAlgn val="ctr"/>
        <c:lblOffset val="100"/>
        <c:noMultiLvlLbl val="0"/>
      </c:catAx>
      <c:valAx>
        <c:axId val="300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Wie </a:t>
            </a:r>
            <a:r>
              <a:rPr lang="en-US" b="0" dirty="0" err="1"/>
              <a:t>zufrieden</a:t>
            </a:r>
            <a:r>
              <a:rPr lang="en-US" b="0" dirty="0"/>
              <a:t> </a:t>
            </a:r>
            <a:r>
              <a:rPr lang="en-US" b="0" dirty="0" err="1"/>
              <a:t>bist</a:t>
            </a:r>
            <a:r>
              <a:rPr lang="en-US" b="0" dirty="0"/>
              <a:t> du </a:t>
            </a:r>
            <a:r>
              <a:rPr lang="en-US" b="0" dirty="0" err="1"/>
              <a:t>mit</a:t>
            </a:r>
            <a:r>
              <a:rPr lang="en-US" b="0" dirty="0"/>
              <a:t> dem </a:t>
            </a:r>
            <a:r>
              <a:rPr lang="en-US" b="1" dirty="0" err="1"/>
              <a:t>Preis-Leistungssverhältnis</a:t>
            </a:r>
            <a:r>
              <a:rPr lang="en-US" b="0" dirty="0"/>
              <a:t>?</a:t>
            </a:r>
            <a:endParaRPr lang="de-DE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cat>
            <c:strRef>
              <c:f>('(Matrix) PreisLeistung'!$C$11,'(Matrix) PreisLeistung'!$D$11,'(Matrix) PreisLeistung'!$E$11,'(Matrix) PreisLeistung'!$F$11,'(Matrix) PreisLeistung'!$G$11)</c:f>
              <c:strCache>
                <c:ptCount val="5"/>
                <c:pt idx="0">
                  <c:v>Ich bin sehr zufrieden</c:v>
                </c:pt>
                <c:pt idx="1">
                  <c:v>Ich bin zufrieden</c:v>
                </c:pt>
                <c:pt idx="2">
                  <c:v>Stört mich nicht</c:v>
                </c:pt>
                <c:pt idx="3">
                  <c:v>Könnte besser sein</c:v>
                </c:pt>
                <c:pt idx="4">
                  <c:v>Stört mich sehr</c:v>
                </c:pt>
              </c:strCache>
            </c:strRef>
          </c:cat>
          <c:val>
            <c:numRef>
              <c:f>('(Matrix) PreisLeistung'!$C$215,'(Matrix) PreisLeistung'!$D$215,'(Matrix) PreisLeistung'!$E$215,'(Matrix) PreisLeistung'!$F$215,'(Matrix) PreisLeistung'!$G$215)</c:f>
              <c:numCache>
                <c:formatCode>General</c:formatCode>
                <c:ptCount val="5"/>
                <c:pt idx="0">
                  <c:v>21</c:v>
                </c:pt>
                <c:pt idx="1">
                  <c:v>53</c:v>
                </c:pt>
                <c:pt idx="2">
                  <c:v>23</c:v>
                </c:pt>
                <c:pt idx="3">
                  <c:v>32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9-41E5-83FD-4F019D037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85472"/>
        <c:axId val="108187008"/>
      </c:barChart>
      <c:catAx>
        <c:axId val="1081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187008"/>
        <c:crosses val="autoZero"/>
        <c:auto val="1"/>
        <c:lblAlgn val="ctr"/>
        <c:lblOffset val="100"/>
        <c:noMultiLvlLbl val="0"/>
      </c:catAx>
      <c:valAx>
        <c:axId val="10818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18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BB7BF-52D3-4456-B2A5-F0E09E4599EA}" type="doc">
      <dgm:prSet loTypeId="urn:microsoft.com/office/officeart/2005/8/layout/hProcess3" loCatId="process" qsTypeId="urn:microsoft.com/office/officeart/2005/8/quickstyle/simple2" qsCatId="simple" csTypeId="urn:microsoft.com/office/officeart/2005/8/colors/accent1_3" csCatId="accent1" phldr="1"/>
      <dgm:spPr/>
    </dgm:pt>
    <dgm:pt modelId="{B8A6BE79-FB43-49F6-AD27-533FAA3ACC09}">
      <dgm:prSet phldrT="[Text]" custT="1"/>
      <dgm:spPr/>
      <dgm:t>
        <a:bodyPr/>
        <a:lstStyle/>
        <a:p>
          <a:r>
            <a:rPr lang="de-DE" sz="2800" b="0" dirty="0" err="1"/>
            <a:t>Fankult</a:t>
          </a:r>
          <a:r>
            <a:rPr lang="de-DE" sz="2800" b="0" dirty="0"/>
            <a:t> – was ist das?</a:t>
          </a:r>
        </a:p>
      </dgm:t>
    </dgm:pt>
    <dgm:pt modelId="{FF139E6B-CAF4-463C-82F1-B5125B6528ED}" type="parTrans" cxnId="{140761C3-260D-444C-9FD4-5E78D541A256}">
      <dgm:prSet/>
      <dgm:spPr/>
      <dgm:t>
        <a:bodyPr/>
        <a:lstStyle/>
        <a:p>
          <a:endParaRPr lang="de-DE" sz="2800"/>
        </a:p>
      </dgm:t>
    </dgm:pt>
    <dgm:pt modelId="{0BCFAB4E-FA85-4405-82FC-47C4DC4ACA5B}" type="sibTrans" cxnId="{140761C3-260D-444C-9FD4-5E78D541A256}">
      <dgm:prSet/>
      <dgm:spPr/>
      <dgm:t>
        <a:bodyPr/>
        <a:lstStyle/>
        <a:p>
          <a:endParaRPr lang="de-DE" sz="2800"/>
        </a:p>
      </dgm:t>
    </dgm:pt>
    <dgm:pt modelId="{EAE310DC-5D6A-4309-B384-B598EABA911A}">
      <dgm:prSet phldrT="[Text]" custT="1"/>
      <dgm:spPr/>
      <dgm:t>
        <a:bodyPr/>
        <a:lstStyle/>
        <a:p>
          <a:r>
            <a:rPr lang="de-DE" sz="2800" b="0" dirty="0"/>
            <a:t>Auswertung</a:t>
          </a:r>
        </a:p>
      </dgm:t>
    </dgm:pt>
    <dgm:pt modelId="{68E9680A-5956-4B6A-A1DA-48725B20E028}" type="parTrans" cxnId="{BD98AF94-3305-4856-AD1C-3633AA27308A}">
      <dgm:prSet/>
      <dgm:spPr/>
      <dgm:t>
        <a:bodyPr/>
        <a:lstStyle/>
        <a:p>
          <a:endParaRPr lang="de-DE" sz="2800"/>
        </a:p>
      </dgm:t>
    </dgm:pt>
    <dgm:pt modelId="{C72F9BF6-8FAB-4166-A45D-BE6FD3E5E5B0}" type="sibTrans" cxnId="{BD98AF94-3305-4856-AD1C-3633AA27308A}">
      <dgm:prSet/>
      <dgm:spPr/>
      <dgm:t>
        <a:bodyPr/>
        <a:lstStyle/>
        <a:p>
          <a:endParaRPr lang="de-DE" sz="2800"/>
        </a:p>
      </dgm:t>
    </dgm:pt>
    <dgm:pt modelId="{60D281ED-57DD-425B-8ECE-EE63EA16441C}">
      <dgm:prSet phldrT="[Text]" custT="1"/>
      <dgm:spPr/>
      <dgm:t>
        <a:bodyPr/>
        <a:lstStyle/>
        <a:p>
          <a:r>
            <a:rPr lang="de-DE" sz="2800" b="0"/>
            <a:t>Fazit</a:t>
          </a:r>
          <a:endParaRPr lang="de-DE" sz="2800" b="0" dirty="0"/>
        </a:p>
      </dgm:t>
    </dgm:pt>
    <dgm:pt modelId="{3B350F6C-6E9D-4415-982B-2FA35256B62F}" type="parTrans" cxnId="{406100E7-708F-4A28-9982-C09F1F073661}">
      <dgm:prSet/>
      <dgm:spPr/>
      <dgm:t>
        <a:bodyPr/>
        <a:lstStyle/>
        <a:p>
          <a:endParaRPr lang="de-DE" sz="2800"/>
        </a:p>
      </dgm:t>
    </dgm:pt>
    <dgm:pt modelId="{077BFFB3-3959-4575-ADDE-A0D1C7E1C095}" type="sibTrans" cxnId="{406100E7-708F-4A28-9982-C09F1F073661}">
      <dgm:prSet/>
      <dgm:spPr/>
      <dgm:t>
        <a:bodyPr/>
        <a:lstStyle/>
        <a:p>
          <a:endParaRPr lang="de-DE" sz="2800"/>
        </a:p>
      </dgm:t>
    </dgm:pt>
    <dgm:pt modelId="{AB50BB7A-B6DE-4F95-8222-E13476B5F733}" type="pres">
      <dgm:prSet presAssocID="{576BB7BF-52D3-4456-B2A5-F0E09E4599EA}" presName="Name0" presStyleCnt="0">
        <dgm:presLayoutVars>
          <dgm:dir/>
          <dgm:animLvl val="lvl"/>
          <dgm:resizeHandles val="exact"/>
        </dgm:presLayoutVars>
      </dgm:prSet>
      <dgm:spPr/>
    </dgm:pt>
    <dgm:pt modelId="{6A1E6D55-6A2D-44DD-BC18-14ED23E628F4}" type="pres">
      <dgm:prSet presAssocID="{576BB7BF-52D3-4456-B2A5-F0E09E4599EA}" presName="dummy" presStyleCnt="0"/>
      <dgm:spPr/>
    </dgm:pt>
    <dgm:pt modelId="{7CFA167C-774B-4E11-8E8C-5BC5EBCA6EF7}" type="pres">
      <dgm:prSet presAssocID="{576BB7BF-52D3-4456-B2A5-F0E09E4599EA}" presName="linH" presStyleCnt="0"/>
      <dgm:spPr/>
    </dgm:pt>
    <dgm:pt modelId="{0BA20EB8-A343-4688-8DAF-1A002E5F3F09}" type="pres">
      <dgm:prSet presAssocID="{576BB7BF-52D3-4456-B2A5-F0E09E4599EA}" presName="padding1" presStyleCnt="0"/>
      <dgm:spPr/>
    </dgm:pt>
    <dgm:pt modelId="{7B004467-208F-4607-998C-8935F1B8BD4F}" type="pres">
      <dgm:prSet presAssocID="{B8A6BE79-FB43-49F6-AD27-533FAA3ACC09}" presName="linV" presStyleCnt="0"/>
      <dgm:spPr/>
    </dgm:pt>
    <dgm:pt modelId="{C1B4C0D0-EC13-4A21-8C51-7BAD44B11511}" type="pres">
      <dgm:prSet presAssocID="{B8A6BE79-FB43-49F6-AD27-533FAA3ACC09}" presName="spVertical1" presStyleCnt="0"/>
      <dgm:spPr/>
    </dgm:pt>
    <dgm:pt modelId="{5D55FA86-18AB-4B20-BEB4-25DBF5DBC232}" type="pres">
      <dgm:prSet presAssocID="{B8A6BE79-FB43-49F6-AD27-533FAA3ACC09}" presName="parTx" presStyleLbl="revTx" presStyleIdx="0" presStyleCnt="3" custScaleX="136010">
        <dgm:presLayoutVars>
          <dgm:chMax val="0"/>
          <dgm:chPref val="0"/>
          <dgm:bulletEnabled val="1"/>
        </dgm:presLayoutVars>
      </dgm:prSet>
      <dgm:spPr/>
    </dgm:pt>
    <dgm:pt modelId="{5FCC23B8-D11B-477C-9D9D-44F5B96FDA9E}" type="pres">
      <dgm:prSet presAssocID="{B8A6BE79-FB43-49F6-AD27-533FAA3ACC09}" presName="spVertical2" presStyleCnt="0"/>
      <dgm:spPr/>
    </dgm:pt>
    <dgm:pt modelId="{109EE8BE-DFF9-4D28-B02B-CCD04649EC98}" type="pres">
      <dgm:prSet presAssocID="{B8A6BE79-FB43-49F6-AD27-533FAA3ACC09}" presName="spVertical3" presStyleCnt="0"/>
      <dgm:spPr/>
    </dgm:pt>
    <dgm:pt modelId="{EB7CB3C1-DA00-482C-B0EA-E57EAA2D6936}" type="pres">
      <dgm:prSet presAssocID="{0BCFAB4E-FA85-4405-82FC-47C4DC4ACA5B}" presName="space" presStyleCnt="0"/>
      <dgm:spPr/>
    </dgm:pt>
    <dgm:pt modelId="{5E1D4295-0E67-4E4E-9356-98FDB77699DA}" type="pres">
      <dgm:prSet presAssocID="{EAE310DC-5D6A-4309-B384-B598EABA911A}" presName="linV" presStyleCnt="0"/>
      <dgm:spPr/>
    </dgm:pt>
    <dgm:pt modelId="{4360E1AC-35ED-4B64-B699-1BB7AF4E10AD}" type="pres">
      <dgm:prSet presAssocID="{EAE310DC-5D6A-4309-B384-B598EABA911A}" presName="spVertical1" presStyleCnt="0"/>
      <dgm:spPr/>
    </dgm:pt>
    <dgm:pt modelId="{FE0CA48F-A73B-4583-9339-4EBB16269A6A}" type="pres">
      <dgm:prSet presAssocID="{EAE310DC-5D6A-4309-B384-B598EABA911A}" presName="parTx" presStyleLbl="revTx" presStyleIdx="1" presStyleCnt="3" custLinFactNeighborY="3055">
        <dgm:presLayoutVars>
          <dgm:chMax val="0"/>
          <dgm:chPref val="0"/>
          <dgm:bulletEnabled val="1"/>
        </dgm:presLayoutVars>
      </dgm:prSet>
      <dgm:spPr/>
    </dgm:pt>
    <dgm:pt modelId="{4038FC7A-C516-41F2-82C5-F6DEF28F9708}" type="pres">
      <dgm:prSet presAssocID="{EAE310DC-5D6A-4309-B384-B598EABA911A}" presName="spVertical2" presStyleCnt="0"/>
      <dgm:spPr/>
    </dgm:pt>
    <dgm:pt modelId="{95A0BB3A-6281-4B66-A2A1-8E5FFA6130F0}" type="pres">
      <dgm:prSet presAssocID="{EAE310DC-5D6A-4309-B384-B598EABA911A}" presName="spVertical3" presStyleCnt="0"/>
      <dgm:spPr/>
    </dgm:pt>
    <dgm:pt modelId="{4F565C0C-176B-4962-8E07-B0C712D1AC63}" type="pres">
      <dgm:prSet presAssocID="{C72F9BF6-8FAB-4166-A45D-BE6FD3E5E5B0}" presName="space" presStyleCnt="0"/>
      <dgm:spPr/>
    </dgm:pt>
    <dgm:pt modelId="{2485C6D4-8EFF-49BB-A66A-DDCA4FF7D51E}" type="pres">
      <dgm:prSet presAssocID="{60D281ED-57DD-425B-8ECE-EE63EA16441C}" presName="linV" presStyleCnt="0"/>
      <dgm:spPr/>
    </dgm:pt>
    <dgm:pt modelId="{1435AE50-7F64-4C55-9DCE-28EA77A3E1D8}" type="pres">
      <dgm:prSet presAssocID="{60D281ED-57DD-425B-8ECE-EE63EA16441C}" presName="spVertical1" presStyleCnt="0"/>
      <dgm:spPr/>
    </dgm:pt>
    <dgm:pt modelId="{E9754A16-87AF-47C9-A433-294617A11FA7}" type="pres">
      <dgm:prSet presAssocID="{60D281ED-57DD-425B-8ECE-EE63EA16441C}" presName="parTx" presStyleLbl="revTx" presStyleIdx="2" presStyleCnt="3" custLinFactNeighborX="-15930">
        <dgm:presLayoutVars>
          <dgm:chMax val="0"/>
          <dgm:chPref val="0"/>
          <dgm:bulletEnabled val="1"/>
        </dgm:presLayoutVars>
      </dgm:prSet>
      <dgm:spPr/>
    </dgm:pt>
    <dgm:pt modelId="{CC3DBC09-9842-4CD3-B824-F5807561543B}" type="pres">
      <dgm:prSet presAssocID="{60D281ED-57DD-425B-8ECE-EE63EA16441C}" presName="spVertical2" presStyleCnt="0"/>
      <dgm:spPr/>
    </dgm:pt>
    <dgm:pt modelId="{34B45910-9E3B-4EC6-BF60-A22768676812}" type="pres">
      <dgm:prSet presAssocID="{60D281ED-57DD-425B-8ECE-EE63EA16441C}" presName="spVertical3" presStyleCnt="0"/>
      <dgm:spPr/>
    </dgm:pt>
    <dgm:pt modelId="{E7AAE5A1-DD1E-413A-9BEE-83C37374FB08}" type="pres">
      <dgm:prSet presAssocID="{576BB7BF-52D3-4456-B2A5-F0E09E4599EA}" presName="padding2" presStyleCnt="0"/>
      <dgm:spPr/>
    </dgm:pt>
    <dgm:pt modelId="{7C3D5374-A10E-4B9B-93DC-67BB06148356}" type="pres">
      <dgm:prSet presAssocID="{576BB7BF-52D3-4456-B2A5-F0E09E4599EA}" presName="negArrow" presStyleCnt="0"/>
      <dgm:spPr/>
    </dgm:pt>
    <dgm:pt modelId="{43242D02-6ADD-47BE-97E8-AD11AD1BB81F}" type="pres">
      <dgm:prSet presAssocID="{576BB7BF-52D3-4456-B2A5-F0E09E4599EA}" presName="backgroundArrow" presStyleLbl="node1" presStyleIdx="0" presStyleCnt="1" custLinFactNeighborY="764"/>
      <dgm:spPr/>
    </dgm:pt>
  </dgm:ptLst>
  <dgm:cxnLst>
    <dgm:cxn modelId="{F6338A1C-C305-4332-88C7-C135FD685042}" type="presOf" srcId="{EAE310DC-5D6A-4309-B384-B598EABA911A}" destId="{FE0CA48F-A73B-4583-9339-4EBB16269A6A}" srcOrd="0" destOrd="0" presId="urn:microsoft.com/office/officeart/2005/8/layout/hProcess3"/>
    <dgm:cxn modelId="{3D2F9D62-E986-4E2A-BAC2-0FD94F8FAD30}" type="presOf" srcId="{576BB7BF-52D3-4456-B2A5-F0E09E4599EA}" destId="{AB50BB7A-B6DE-4F95-8222-E13476B5F733}" srcOrd="0" destOrd="0" presId="urn:microsoft.com/office/officeart/2005/8/layout/hProcess3"/>
    <dgm:cxn modelId="{BD98AF94-3305-4856-AD1C-3633AA27308A}" srcId="{576BB7BF-52D3-4456-B2A5-F0E09E4599EA}" destId="{EAE310DC-5D6A-4309-B384-B598EABA911A}" srcOrd="1" destOrd="0" parTransId="{68E9680A-5956-4B6A-A1DA-48725B20E028}" sibTransId="{C72F9BF6-8FAB-4166-A45D-BE6FD3E5E5B0}"/>
    <dgm:cxn modelId="{91768E96-4519-4577-9909-3D0902DA7FD3}" type="presOf" srcId="{60D281ED-57DD-425B-8ECE-EE63EA16441C}" destId="{E9754A16-87AF-47C9-A433-294617A11FA7}" srcOrd="0" destOrd="0" presId="urn:microsoft.com/office/officeart/2005/8/layout/hProcess3"/>
    <dgm:cxn modelId="{140761C3-260D-444C-9FD4-5E78D541A256}" srcId="{576BB7BF-52D3-4456-B2A5-F0E09E4599EA}" destId="{B8A6BE79-FB43-49F6-AD27-533FAA3ACC09}" srcOrd="0" destOrd="0" parTransId="{FF139E6B-CAF4-463C-82F1-B5125B6528ED}" sibTransId="{0BCFAB4E-FA85-4405-82FC-47C4DC4ACA5B}"/>
    <dgm:cxn modelId="{D40A1DE6-3056-4B07-8389-F83A96EDB7AB}" type="presOf" srcId="{B8A6BE79-FB43-49F6-AD27-533FAA3ACC09}" destId="{5D55FA86-18AB-4B20-BEB4-25DBF5DBC232}" srcOrd="0" destOrd="0" presId="urn:microsoft.com/office/officeart/2005/8/layout/hProcess3"/>
    <dgm:cxn modelId="{406100E7-708F-4A28-9982-C09F1F073661}" srcId="{576BB7BF-52D3-4456-B2A5-F0E09E4599EA}" destId="{60D281ED-57DD-425B-8ECE-EE63EA16441C}" srcOrd="2" destOrd="0" parTransId="{3B350F6C-6E9D-4415-982B-2FA35256B62F}" sibTransId="{077BFFB3-3959-4575-ADDE-A0D1C7E1C095}"/>
    <dgm:cxn modelId="{CBE1E051-A6A6-4522-A56A-F8F75CFD9BB8}" type="presParOf" srcId="{AB50BB7A-B6DE-4F95-8222-E13476B5F733}" destId="{6A1E6D55-6A2D-44DD-BC18-14ED23E628F4}" srcOrd="0" destOrd="0" presId="urn:microsoft.com/office/officeart/2005/8/layout/hProcess3"/>
    <dgm:cxn modelId="{6ACCA132-B2F2-4A99-A804-324FF164F260}" type="presParOf" srcId="{AB50BB7A-B6DE-4F95-8222-E13476B5F733}" destId="{7CFA167C-774B-4E11-8E8C-5BC5EBCA6EF7}" srcOrd="1" destOrd="0" presId="urn:microsoft.com/office/officeart/2005/8/layout/hProcess3"/>
    <dgm:cxn modelId="{A21CE386-8B58-428D-B761-ED404E43D1DB}" type="presParOf" srcId="{7CFA167C-774B-4E11-8E8C-5BC5EBCA6EF7}" destId="{0BA20EB8-A343-4688-8DAF-1A002E5F3F09}" srcOrd="0" destOrd="0" presId="urn:microsoft.com/office/officeart/2005/8/layout/hProcess3"/>
    <dgm:cxn modelId="{DBC75C45-AB08-447D-B01A-506AF67DE59D}" type="presParOf" srcId="{7CFA167C-774B-4E11-8E8C-5BC5EBCA6EF7}" destId="{7B004467-208F-4607-998C-8935F1B8BD4F}" srcOrd="1" destOrd="0" presId="urn:microsoft.com/office/officeart/2005/8/layout/hProcess3"/>
    <dgm:cxn modelId="{C708C6E1-86DA-45D7-83B2-BBFD86EDC618}" type="presParOf" srcId="{7B004467-208F-4607-998C-8935F1B8BD4F}" destId="{C1B4C0D0-EC13-4A21-8C51-7BAD44B11511}" srcOrd="0" destOrd="0" presId="urn:microsoft.com/office/officeart/2005/8/layout/hProcess3"/>
    <dgm:cxn modelId="{0FC0A390-66E5-4587-A7F4-2DE1AC00C3C0}" type="presParOf" srcId="{7B004467-208F-4607-998C-8935F1B8BD4F}" destId="{5D55FA86-18AB-4B20-BEB4-25DBF5DBC232}" srcOrd="1" destOrd="0" presId="urn:microsoft.com/office/officeart/2005/8/layout/hProcess3"/>
    <dgm:cxn modelId="{5CC8F60C-A7EB-401B-938F-8A1769C4F294}" type="presParOf" srcId="{7B004467-208F-4607-998C-8935F1B8BD4F}" destId="{5FCC23B8-D11B-477C-9D9D-44F5B96FDA9E}" srcOrd="2" destOrd="0" presId="urn:microsoft.com/office/officeart/2005/8/layout/hProcess3"/>
    <dgm:cxn modelId="{ED911CDA-4D0B-4EDE-94C9-617118604D21}" type="presParOf" srcId="{7B004467-208F-4607-998C-8935F1B8BD4F}" destId="{109EE8BE-DFF9-4D28-B02B-CCD04649EC98}" srcOrd="3" destOrd="0" presId="urn:microsoft.com/office/officeart/2005/8/layout/hProcess3"/>
    <dgm:cxn modelId="{8716AA58-E6AE-470F-A02A-9BC9FAAFCDA8}" type="presParOf" srcId="{7CFA167C-774B-4E11-8E8C-5BC5EBCA6EF7}" destId="{EB7CB3C1-DA00-482C-B0EA-E57EAA2D6936}" srcOrd="2" destOrd="0" presId="urn:microsoft.com/office/officeart/2005/8/layout/hProcess3"/>
    <dgm:cxn modelId="{747B3C50-6CFF-4198-9F40-88EF5B35120C}" type="presParOf" srcId="{7CFA167C-774B-4E11-8E8C-5BC5EBCA6EF7}" destId="{5E1D4295-0E67-4E4E-9356-98FDB77699DA}" srcOrd="3" destOrd="0" presId="urn:microsoft.com/office/officeart/2005/8/layout/hProcess3"/>
    <dgm:cxn modelId="{9C07F3E1-CB9D-4904-9DB9-BE89368DA63B}" type="presParOf" srcId="{5E1D4295-0E67-4E4E-9356-98FDB77699DA}" destId="{4360E1AC-35ED-4B64-B699-1BB7AF4E10AD}" srcOrd="0" destOrd="0" presId="urn:microsoft.com/office/officeart/2005/8/layout/hProcess3"/>
    <dgm:cxn modelId="{32C36B77-E1C6-49B8-902D-E6F648CC3BE3}" type="presParOf" srcId="{5E1D4295-0E67-4E4E-9356-98FDB77699DA}" destId="{FE0CA48F-A73B-4583-9339-4EBB16269A6A}" srcOrd="1" destOrd="0" presId="urn:microsoft.com/office/officeart/2005/8/layout/hProcess3"/>
    <dgm:cxn modelId="{A54BC237-625D-42DF-8812-E9E5BA1FFC26}" type="presParOf" srcId="{5E1D4295-0E67-4E4E-9356-98FDB77699DA}" destId="{4038FC7A-C516-41F2-82C5-F6DEF28F9708}" srcOrd="2" destOrd="0" presId="urn:microsoft.com/office/officeart/2005/8/layout/hProcess3"/>
    <dgm:cxn modelId="{DA3C02B8-1FA0-44BB-8DBE-D79E09B86BBA}" type="presParOf" srcId="{5E1D4295-0E67-4E4E-9356-98FDB77699DA}" destId="{95A0BB3A-6281-4B66-A2A1-8E5FFA6130F0}" srcOrd="3" destOrd="0" presId="urn:microsoft.com/office/officeart/2005/8/layout/hProcess3"/>
    <dgm:cxn modelId="{A74907D1-D8F5-4428-9577-5F2D9BDC82AF}" type="presParOf" srcId="{7CFA167C-774B-4E11-8E8C-5BC5EBCA6EF7}" destId="{4F565C0C-176B-4962-8E07-B0C712D1AC63}" srcOrd="4" destOrd="0" presId="urn:microsoft.com/office/officeart/2005/8/layout/hProcess3"/>
    <dgm:cxn modelId="{DCAEC642-E1A3-44D0-A83D-540F5A228B63}" type="presParOf" srcId="{7CFA167C-774B-4E11-8E8C-5BC5EBCA6EF7}" destId="{2485C6D4-8EFF-49BB-A66A-DDCA4FF7D51E}" srcOrd="5" destOrd="0" presId="urn:microsoft.com/office/officeart/2005/8/layout/hProcess3"/>
    <dgm:cxn modelId="{F8B590E9-3CC1-436A-A2B6-7A12D73AD9AD}" type="presParOf" srcId="{2485C6D4-8EFF-49BB-A66A-DDCA4FF7D51E}" destId="{1435AE50-7F64-4C55-9DCE-28EA77A3E1D8}" srcOrd="0" destOrd="0" presId="urn:microsoft.com/office/officeart/2005/8/layout/hProcess3"/>
    <dgm:cxn modelId="{F3B72622-2054-4C6E-B81F-49DB2D0CE088}" type="presParOf" srcId="{2485C6D4-8EFF-49BB-A66A-DDCA4FF7D51E}" destId="{E9754A16-87AF-47C9-A433-294617A11FA7}" srcOrd="1" destOrd="0" presId="urn:microsoft.com/office/officeart/2005/8/layout/hProcess3"/>
    <dgm:cxn modelId="{223779A9-6D67-4029-AF63-3CC12CFB0270}" type="presParOf" srcId="{2485C6D4-8EFF-49BB-A66A-DDCA4FF7D51E}" destId="{CC3DBC09-9842-4CD3-B824-F5807561543B}" srcOrd="2" destOrd="0" presId="urn:microsoft.com/office/officeart/2005/8/layout/hProcess3"/>
    <dgm:cxn modelId="{86C0AD85-9EA5-46E8-92FA-BC42AABBE96E}" type="presParOf" srcId="{2485C6D4-8EFF-49BB-A66A-DDCA4FF7D51E}" destId="{34B45910-9E3B-4EC6-BF60-A22768676812}" srcOrd="3" destOrd="0" presId="urn:microsoft.com/office/officeart/2005/8/layout/hProcess3"/>
    <dgm:cxn modelId="{BE4A8CEC-F128-4D6E-B028-406CF622D563}" type="presParOf" srcId="{7CFA167C-774B-4E11-8E8C-5BC5EBCA6EF7}" destId="{E7AAE5A1-DD1E-413A-9BEE-83C37374FB08}" srcOrd="6" destOrd="0" presId="urn:microsoft.com/office/officeart/2005/8/layout/hProcess3"/>
    <dgm:cxn modelId="{C71262AA-F10E-4F3A-AD76-C8E2C6D5C302}" type="presParOf" srcId="{7CFA167C-774B-4E11-8E8C-5BC5EBCA6EF7}" destId="{7C3D5374-A10E-4B9B-93DC-67BB06148356}" srcOrd="7" destOrd="0" presId="urn:microsoft.com/office/officeart/2005/8/layout/hProcess3"/>
    <dgm:cxn modelId="{8AD6DC32-2007-4536-B28A-10C0DF0378F6}" type="presParOf" srcId="{7CFA167C-774B-4E11-8E8C-5BC5EBCA6EF7}" destId="{43242D02-6ADD-47BE-97E8-AD11AD1BB81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3CCCA-D51F-4E9D-8DB2-85CF2EC9947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6C070DDA-7A0B-488F-BD87-3E5D8B4B94E2}">
      <dgm:prSet phldrT="[Text]" custT="1"/>
      <dgm:spPr/>
      <dgm:t>
        <a:bodyPr/>
        <a:lstStyle/>
        <a:p>
          <a:r>
            <a:rPr lang="de-DE" sz="2800" dirty="0"/>
            <a:t>Benutzer-freundlichkeit</a:t>
          </a:r>
        </a:p>
      </dgm:t>
    </dgm:pt>
    <dgm:pt modelId="{4BB0EDA3-F744-4FD1-99DE-DAA98B2ECC2D}" type="parTrans" cxnId="{A661997B-FCA4-4B3F-96A0-16CE36A0EA7D}">
      <dgm:prSet/>
      <dgm:spPr/>
      <dgm:t>
        <a:bodyPr/>
        <a:lstStyle/>
        <a:p>
          <a:endParaRPr lang="de-DE" sz="2400"/>
        </a:p>
      </dgm:t>
    </dgm:pt>
    <dgm:pt modelId="{9538540D-9132-46A9-8DAB-0AC727F8081E}" type="sibTrans" cxnId="{A661997B-FCA4-4B3F-96A0-16CE36A0EA7D}">
      <dgm:prSet/>
      <dgm:spPr/>
      <dgm:t>
        <a:bodyPr/>
        <a:lstStyle/>
        <a:p>
          <a:endParaRPr lang="de-DE" sz="2400"/>
        </a:p>
      </dgm:t>
    </dgm:pt>
    <dgm:pt modelId="{9803D03C-0AAD-4E5F-A920-FD93C688979B}">
      <dgm:prSet custT="1"/>
      <dgm:spPr/>
      <dgm:t>
        <a:bodyPr/>
        <a:lstStyle/>
        <a:p>
          <a:r>
            <a:rPr lang="de-DE" sz="2800"/>
            <a:t>Bessere Handhabung</a:t>
          </a:r>
        </a:p>
      </dgm:t>
    </dgm:pt>
    <dgm:pt modelId="{FDBC68B8-94F9-44C9-BE2D-3B9B5242279E}" type="parTrans" cxnId="{BA5F4A94-D110-4687-BDFD-D108A808FDE3}">
      <dgm:prSet/>
      <dgm:spPr/>
      <dgm:t>
        <a:bodyPr/>
        <a:lstStyle/>
        <a:p>
          <a:endParaRPr lang="de-DE" sz="2400"/>
        </a:p>
      </dgm:t>
    </dgm:pt>
    <dgm:pt modelId="{690303ED-8026-47BC-9D7E-D53FEC81A2AB}" type="sibTrans" cxnId="{BA5F4A94-D110-4687-BDFD-D108A808FDE3}">
      <dgm:prSet/>
      <dgm:spPr/>
      <dgm:t>
        <a:bodyPr/>
        <a:lstStyle/>
        <a:p>
          <a:endParaRPr lang="de-DE" sz="2400"/>
        </a:p>
      </dgm:t>
    </dgm:pt>
    <dgm:pt modelId="{864422CC-D5A7-4363-9B5A-277468717560}">
      <dgm:prSet custT="1"/>
      <dgm:spPr/>
      <dgm:t>
        <a:bodyPr/>
        <a:lstStyle/>
        <a:p>
          <a:r>
            <a:rPr lang="de-DE" sz="2800"/>
            <a:t>Betriebssystem</a:t>
          </a:r>
        </a:p>
      </dgm:t>
    </dgm:pt>
    <dgm:pt modelId="{36308AF8-25FC-4F65-9FAF-A728A9861CE7}" type="parTrans" cxnId="{3094A8EB-8E9B-4452-B794-D298CC968D6B}">
      <dgm:prSet/>
      <dgm:spPr/>
      <dgm:t>
        <a:bodyPr/>
        <a:lstStyle/>
        <a:p>
          <a:endParaRPr lang="de-DE" sz="2400"/>
        </a:p>
      </dgm:t>
    </dgm:pt>
    <dgm:pt modelId="{F19BE310-8D20-4DF8-BD6A-1F065F1FFA6B}" type="sibTrans" cxnId="{3094A8EB-8E9B-4452-B794-D298CC968D6B}">
      <dgm:prSet/>
      <dgm:spPr/>
      <dgm:t>
        <a:bodyPr/>
        <a:lstStyle/>
        <a:p>
          <a:endParaRPr lang="de-DE" sz="2400"/>
        </a:p>
      </dgm:t>
    </dgm:pt>
    <dgm:pt modelId="{9BEBBA5A-5058-4943-8117-05BEC02E18E0}">
      <dgm:prSet custT="1"/>
      <dgm:spPr/>
      <dgm:t>
        <a:bodyPr/>
        <a:lstStyle/>
        <a:p>
          <a:r>
            <a:rPr lang="de-DE" sz="2800"/>
            <a:t>Einfachheit</a:t>
          </a:r>
        </a:p>
      </dgm:t>
    </dgm:pt>
    <dgm:pt modelId="{F168D8F0-CB3F-4B4B-939C-79DAAED2F5A2}" type="parTrans" cxnId="{00827EE7-3EE5-4527-A082-D964F2144AFB}">
      <dgm:prSet/>
      <dgm:spPr/>
      <dgm:t>
        <a:bodyPr/>
        <a:lstStyle/>
        <a:p>
          <a:endParaRPr lang="de-DE" sz="2400"/>
        </a:p>
      </dgm:t>
    </dgm:pt>
    <dgm:pt modelId="{A76F4F98-14B7-4371-9BC3-054651FB004C}" type="sibTrans" cxnId="{00827EE7-3EE5-4527-A082-D964F2144AFB}">
      <dgm:prSet/>
      <dgm:spPr/>
      <dgm:t>
        <a:bodyPr/>
        <a:lstStyle/>
        <a:p>
          <a:endParaRPr lang="de-DE" sz="2400"/>
        </a:p>
      </dgm:t>
    </dgm:pt>
    <dgm:pt modelId="{7B746351-AAF3-4588-BFE4-03D56E6FD63F}">
      <dgm:prSet custT="1"/>
      <dgm:spPr/>
      <dgm:t>
        <a:bodyPr/>
        <a:lstStyle/>
        <a:p>
          <a:r>
            <a:rPr lang="de-DE" sz="2800" dirty="0"/>
            <a:t>Apple ist zuverlässig</a:t>
          </a:r>
        </a:p>
      </dgm:t>
    </dgm:pt>
    <dgm:pt modelId="{6C2FD640-6DBC-44F5-ADC4-25E001151768}" type="parTrans" cxnId="{1912C6DE-4763-4B3E-9039-6388F9A52B89}">
      <dgm:prSet/>
      <dgm:spPr/>
      <dgm:t>
        <a:bodyPr/>
        <a:lstStyle/>
        <a:p>
          <a:endParaRPr lang="de-DE" sz="2400"/>
        </a:p>
      </dgm:t>
    </dgm:pt>
    <dgm:pt modelId="{870BA2A8-6345-46A0-A94B-6F6B36E2B7E2}" type="sibTrans" cxnId="{1912C6DE-4763-4B3E-9039-6388F9A52B89}">
      <dgm:prSet/>
      <dgm:spPr/>
      <dgm:t>
        <a:bodyPr/>
        <a:lstStyle/>
        <a:p>
          <a:endParaRPr lang="de-DE" sz="2400"/>
        </a:p>
      </dgm:t>
    </dgm:pt>
    <dgm:pt modelId="{8C4F333E-FB6D-4AC5-B4E5-DE97148B7D29}">
      <dgm:prSet custT="1"/>
      <dgm:spPr/>
      <dgm:t>
        <a:bodyPr/>
        <a:lstStyle/>
        <a:p>
          <a:r>
            <a:rPr lang="de-DE" sz="2800"/>
            <a:t>Qualität</a:t>
          </a:r>
        </a:p>
      </dgm:t>
    </dgm:pt>
    <dgm:pt modelId="{78C942FE-0029-41C9-AE3A-881F87E4E9D8}" type="parTrans" cxnId="{6CECEE18-8F8F-45D8-B658-14DCD35184A9}">
      <dgm:prSet/>
      <dgm:spPr/>
      <dgm:t>
        <a:bodyPr/>
        <a:lstStyle/>
        <a:p>
          <a:endParaRPr lang="de-DE" sz="2400"/>
        </a:p>
      </dgm:t>
    </dgm:pt>
    <dgm:pt modelId="{696F278C-5881-446D-91A2-F5134884AEED}" type="sibTrans" cxnId="{6CECEE18-8F8F-45D8-B658-14DCD35184A9}">
      <dgm:prSet/>
      <dgm:spPr/>
      <dgm:t>
        <a:bodyPr/>
        <a:lstStyle/>
        <a:p>
          <a:endParaRPr lang="de-DE" sz="2400"/>
        </a:p>
      </dgm:t>
    </dgm:pt>
    <dgm:pt modelId="{CBD0D8AE-AB49-4701-A274-CD4F98F8C11D}">
      <dgm:prSet custT="1"/>
      <dgm:spPr/>
      <dgm:t>
        <a:bodyPr/>
        <a:lstStyle/>
        <a:p>
          <a:r>
            <a:rPr lang="de-DE" sz="2800" dirty="0"/>
            <a:t>Statussymbol</a:t>
          </a:r>
        </a:p>
      </dgm:t>
    </dgm:pt>
    <dgm:pt modelId="{D8B74A11-4738-4531-9AC8-EA9E73FFC79F}" type="parTrans" cxnId="{3D7B5C7A-D441-4CB7-98A3-294E583396B8}">
      <dgm:prSet/>
      <dgm:spPr/>
      <dgm:t>
        <a:bodyPr/>
        <a:lstStyle/>
        <a:p>
          <a:endParaRPr lang="de-DE" sz="2400"/>
        </a:p>
      </dgm:t>
    </dgm:pt>
    <dgm:pt modelId="{323152E1-BEB8-49FF-9C7A-31855E3DC406}" type="sibTrans" cxnId="{3D7B5C7A-D441-4CB7-98A3-294E583396B8}">
      <dgm:prSet/>
      <dgm:spPr/>
      <dgm:t>
        <a:bodyPr/>
        <a:lstStyle/>
        <a:p>
          <a:endParaRPr lang="de-DE" sz="2400"/>
        </a:p>
      </dgm:t>
    </dgm:pt>
    <dgm:pt modelId="{42C45020-F178-4552-8DFC-E514EE058B58}">
      <dgm:prSet custT="1"/>
      <dgm:spPr/>
      <dgm:t>
        <a:bodyPr/>
        <a:lstStyle/>
        <a:p>
          <a:r>
            <a:rPr lang="de-DE" sz="2800"/>
            <a:t>Läuft einfach</a:t>
          </a:r>
        </a:p>
      </dgm:t>
    </dgm:pt>
    <dgm:pt modelId="{83EB1885-2D1F-400C-A8E1-879041E217EF}" type="parTrans" cxnId="{3BF1201D-FE97-45A4-8570-917BD6B71C09}">
      <dgm:prSet/>
      <dgm:spPr/>
      <dgm:t>
        <a:bodyPr/>
        <a:lstStyle/>
        <a:p>
          <a:endParaRPr lang="de-DE" sz="2400"/>
        </a:p>
      </dgm:t>
    </dgm:pt>
    <dgm:pt modelId="{E66313CC-D737-4F32-80A0-DEE3EA358AB9}" type="sibTrans" cxnId="{3BF1201D-FE97-45A4-8570-917BD6B71C09}">
      <dgm:prSet/>
      <dgm:spPr/>
      <dgm:t>
        <a:bodyPr/>
        <a:lstStyle/>
        <a:p>
          <a:endParaRPr lang="de-DE" sz="2400"/>
        </a:p>
      </dgm:t>
    </dgm:pt>
    <dgm:pt modelId="{A6126452-5284-43FA-84C3-D39D14B01D7B}">
      <dgm:prSet custT="1"/>
      <dgm:spPr/>
      <dgm:t>
        <a:bodyPr/>
        <a:lstStyle/>
        <a:p>
          <a:r>
            <a:rPr lang="de-DE" sz="2800"/>
            <a:t>Sicherheit der persönlichen Daten</a:t>
          </a:r>
        </a:p>
      </dgm:t>
    </dgm:pt>
    <dgm:pt modelId="{057F448B-87F3-4560-AA30-0C809C38A36B}" type="parTrans" cxnId="{9BEA7001-24F0-4C03-B250-C208A91DCF68}">
      <dgm:prSet/>
      <dgm:spPr/>
      <dgm:t>
        <a:bodyPr/>
        <a:lstStyle/>
        <a:p>
          <a:endParaRPr lang="de-DE" sz="2400"/>
        </a:p>
      </dgm:t>
    </dgm:pt>
    <dgm:pt modelId="{CC1BDE8E-F350-4304-8D6C-42B93A875AA6}" type="sibTrans" cxnId="{9BEA7001-24F0-4C03-B250-C208A91DCF68}">
      <dgm:prSet/>
      <dgm:spPr/>
      <dgm:t>
        <a:bodyPr/>
        <a:lstStyle/>
        <a:p>
          <a:endParaRPr lang="de-DE" sz="2400"/>
        </a:p>
      </dgm:t>
    </dgm:pt>
    <dgm:pt modelId="{094DF196-1D8E-4482-B5AD-E33390EE41E2}" type="pres">
      <dgm:prSet presAssocID="{BD23CCCA-D51F-4E9D-8DB2-85CF2EC9947D}" presName="diagram" presStyleCnt="0">
        <dgm:presLayoutVars>
          <dgm:dir/>
          <dgm:resizeHandles val="exact"/>
        </dgm:presLayoutVars>
      </dgm:prSet>
      <dgm:spPr/>
    </dgm:pt>
    <dgm:pt modelId="{DF4EAF05-25ED-41FB-8742-317A99491847}" type="pres">
      <dgm:prSet presAssocID="{6C070DDA-7A0B-488F-BD87-3E5D8B4B94E2}" presName="node" presStyleLbl="node1" presStyleIdx="0" presStyleCnt="9">
        <dgm:presLayoutVars>
          <dgm:bulletEnabled val="1"/>
        </dgm:presLayoutVars>
      </dgm:prSet>
      <dgm:spPr/>
    </dgm:pt>
    <dgm:pt modelId="{68535949-BA07-480F-A975-465F6FD27A4C}" type="pres">
      <dgm:prSet presAssocID="{9538540D-9132-46A9-8DAB-0AC727F8081E}" presName="sibTrans" presStyleCnt="0"/>
      <dgm:spPr/>
    </dgm:pt>
    <dgm:pt modelId="{38D19D0C-7A41-4CC5-9F1F-53099C81A48C}" type="pres">
      <dgm:prSet presAssocID="{9803D03C-0AAD-4E5F-A920-FD93C688979B}" presName="node" presStyleLbl="node1" presStyleIdx="1" presStyleCnt="9">
        <dgm:presLayoutVars>
          <dgm:bulletEnabled val="1"/>
        </dgm:presLayoutVars>
      </dgm:prSet>
      <dgm:spPr/>
    </dgm:pt>
    <dgm:pt modelId="{5EDDF4FD-850E-452E-84B7-8F0163DE1CB0}" type="pres">
      <dgm:prSet presAssocID="{690303ED-8026-47BC-9D7E-D53FEC81A2AB}" presName="sibTrans" presStyleCnt="0"/>
      <dgm:spPr/>
    </dgm:pt>
    <dgm:pt modelId="{62EE83FF-D76D-40A4-8729-0DEA836C07D6}" type="pres">
      <dgm:prSet presAssocID="{864422CC-D5A7-4363-9B5A-277468717560}" presName="node" presStyleLbl="node1" presStyleIdx="2" presStyleCnt="9">
        <dgm:presLayoutVars>
          <dgm:bulletEnabled val="1"/>
        </dgm:presLayoutVars>
      </dgm:prSet>
      <dgm:spPr/>
    </dgm:pt>
    <dgm:pt modelId="{D8DC939D-8520-4B8B-B183-1BCD262574ED}" type="pres">
      <dgm:prSet presAssocID="{F19BE310-8D20-4DF8-BD6A-1F065F1FFA6B}" presName="sibTrans" presStyleCnt="0"/>
      <dgm:spPr/>
    </dgm:pt>
    <dgm:pt modelId="{BF29F57D-C01B-48CD-A864-B510CAF4DBFD}" type="pres">
      <dgm:prSet presAssocID="{9BEBBA5A-5058-4943-8117-05BEC02E18E0}" presName="node" presStyleLbl="node1" presStyleIdx="3" presStyleCnt="9">
        <dgm:presLayoutVars>
          <dgm:bulletEnabled val="1"/>
        </dgm:presLayoutVars>
      </dgm:prSet>
      <dgm:spPr/>
    </dgm:pt>
    <dgm:pt modelId="{19053A48-A559-492F-A0D9-A5C2F66E65FC}" type="pres">
      <dgm:prSet presAssocID="{A76F4F98-14B7-4371-9BC3-054651FB004C}" presName="sibTrans" presStyleCnt="0"/>
      <dgm:spPr/>
    </dgm:pt>
    <dgm:pt modelId="{38DB64D2-D33F-4D78-A20D-C6D576530E9B}" type="pres">
      <dgm:prSet presAssocID="{7B746351-AAF3-4588-BFE4-03D56E6FD63F}" presName="node" presStyleLbl="node1" presStyleIdx="4" presStyleCnt="9">
        <dgm:presLayoutVars>
          <dgm:bulletEnabled val="1"/>
        </dgm:presLayoutVars>
      </dgm:prSet>
      <dgm:spPr/>
    </dgm:pt>
    <dgm:pt modelId="{516779A9-2F61-4903-8BB4-700F5E33060A}" type="pres">
      <dgm:prSet presAssocID="{870BA2A8-6345-46A0-A94B-6F6B36E2B7E2}" presName="sibTrans" presStyleCnt="0"/>
      <dgm:spPr/>
    </dgm:pt>
    <dgm:pt modelId="{408AD838-6AAA-4238-ABD5-D66ADC8ED599}" type="pres">
      <dgm:prSet presAssocID="{8C4F333E-FB6D-4AC5-B4E5-DE97148B7D29}" presName="node" presStyleLbl="node1" presStyleIdx="5" presStyleCnt="9">
        <dgm:presLayoutVars>
          <dgm:bulletEnabled val="1"/>
        </dgm:presLayoutVars>
      </dgm:prSet>
      <dgm:spPr/>
    </dgm:pt>
    <dgm:pt modelId="{5C0052FE-E57C-4728-A7F2-5F9AF56D3668}" type="pres">
      <dgm:prSet presAssocID="{696F278C-5881-446D-91A2-F5134884AEED}" presName="sibTrans" presStyleCnt="0"/>
      <dgm:spPr/>
    </dgm:pt>
    <dgm:pt modelId="{B41BD901-3137-4C19-B495-45DC1B975E42}" type="pres">
      <dgm:prSet presAssocID="{CBD0D8AE-AB49-4701-A274-CD4F98F8C11D}" presName="node" presStyleLbl="node1" presStyleIdx="6" presStyleCnt="9">
        <dgm:presLayoutVars>
          <dgm:bulletEnabled val="1"/>
        </dgm:presLayoutVars>
      </dgm:prSet>
      <dgm:spPr/>
    </dgm:pt>
    <dgm:pt modelId="{0C7DAD78-A131-44B4-9773-DE7F0B522774}" type="pres">
      <dgm:prSet presAssocID="{323152E1-BEB8-49FF-9C7A-31855E3DC406}" presName="sibTrans" presStyleCnt="0"/>
      <dgm:spPr/>
    </dgm:pt>
    <dgm:pt modelId="{C2E19141-0634-4640-9CE5-906444D892EE}" type="pres">
      <dgm:prSet presAssocID="{42C45020-F178-4552-8DFC-E514EE058B58}" presName="node" presStyleLbl="node1" presStyleIdx="7" presStyleCnt="9">
        <dgm:presLayoutVars>
          <dgm:bulletEnabled val="1"/>
        </dgm:presLayoutVars>
      </dgm:prSet>
      <dgm:spPr/>
    </dgm:pt>
    <dgm:pt modelId="{674CA2F7-3007-4AA0-8ABC-FDBA4BF6BCFE}" type="pres">
      <dgm:prSet presAssocID="{E66313CC-D737-4F32-80A0-DEE3EA358AB9}" presName="sibTrans" presStyleCnt="0"/>
      <dgm:spPr/>
    </dgm:pt>
    <dgm:pt modelId="{9142FE2F-94BC-4AA7-8ADB-49FF641CD887}" type="pres">
      <dgm:prSet presAssocID="{A6126452-5284-43FA-84C3-D39D14B01D7B}" presName="node" presStyleLbl="node1" presStyleIdx="8" presStyleCnt="9">
        <dgm:presLayoutVars>
          <dgm:bulletEnabled val="1"/>
        </dgm:presLayoutVars>
      </dgm:prSet>
      <dgm:spPr/>
    </dgm:pt>
  </dgm:ptLst>
  <dgm:cxnLst>
    <dgm:cxn modelId="{9BEA7001-24F0-4C03-B250-C208A91DCF68}" srcId="{BD23CCCA-D51F-4E9D-8DB2-85CF2EC9947D}" destId="{A6126452-5284-43FA-84C3-D39D14B01D7B}" srcOrd="8" destOrd="0" parTransId="{057F448B-87F3-4560-AA30-0C809C38A36B}" sibTransId="{CC1BDE8E-F350-4304-8D6C-42B93A875AA6}"/>
    <dgm:cxn modelId="{6CECEE18-8F8F-45D8-B658-14DCD35184A9}" srcId="{BD23CCCA-D51F-4E9D-8DB2-85CF2EC9947D}" destId="{8C4F333E-FB6D-4AC5-B4E5-DE97148B7D29}" srcOrd="5" destOrd="0" parTransId="{78C942FE-0029-41C9-AE3A-881F87E4E9D8}" sibTransId="{696F278C-5881-446D-91A2-F5134884AEED}"/>
    <dgm:cxn modelId="{3BF1201D-FE97-45A4-8570-917BD6B71C09}" srcId="{BD23CCCA-D51F-4E9D-8DB2-85CF2EC9947D}" destId="{42C45020-F178-4552-8DFC-E514EE058B58}" srcOrd="7" destOrd="0" parTransId="{83EB1885-2D1F-400C-A8E1-879041E217EF}" sibTransId="{E66313CC-D737-4F32-80A0-DEE3EA358AB9}"/>
    <dgm:cxn modelId="{979F7A1F-8251-46D4-B696-B343FCF9F536}" type="presOf" srcId="{8C4F333E-FB6D-4AC5-B4E5-DE97148B7D29}" destId="{408AD838-6AAA-4238-ABD5-D66ADC8ED599}" srcOrd="0" destOrd="0" presId="urn:microsoft.com/office/officeart/2005/8/layout/default"/>
    <dgm:cxn modelId="{4AFFE434-544A-4AEF-BA0C-FFFD9C776737}" type="presOf" srcId="{BD23CCCA-D51F-4E9D-8DB2-85CF2EC9947D}" destId="{094DF196-1D8E-4482-B5AD-E33390EE41E2}" srcOrd="0" destOrd="0" presId="urn:microsoft.com/office/officeart/2005/8/layout/default"/>
    <dgm:cxn modelId="{7EA9F05F-78A9-4B2E-A7D7-AFC77A972047}" type="presOf" srcId="{42C45020-F178-4552-8DFC-E514EE058B58}" destId="{C2E19141-0634-4640-9CE5-906444D892EE}" srcOrd="0" destOrd="0" presId="urn:microsoft.com/office/officeart/2005/8/layout/default"/>
    <dgm:cxn modelId="{2A0CDB64-A8D3-4CBD-B958-DD21D5A20B77}" type="presOf" srcId="{864422CC-D5A7-4363-9B5A-277468717560}" destId="{62EE83FF-D76D-40A4-8729-0DEA836C07D6}" srcOrd="0" destOrd="0" presId="urn:microsoft.com/office/officeart/2005/8/layout/default"/>
    <dgm:cxn modelId="{6BF5884A-7044-47FD-AC25-6FD3BE52A5F3}" type="presOf" srcId="{7B746351-AAF3-4588-BFE4-03D56E6FD63F}" destId="{38DB64D2-D33F-4D78-A20D-C6D576530E9B}" srcOrd="0" destOrd="0" presId="urn:microsoft.com/office/officeart/2005/8/layout/default"/>
    <dgm:cxn modelId="{3D7B5C7A-D441-4CB7-98A3-294E583396B8}" srcId="{BD23CCCA-D51F-4E9D-8DB2-85CF2EC9947D}" destId="{CBD0D8AE-AB49-4701-A274-CD4F98F8C11D}" srcOrd="6" destOrd="0" parTransId="{D8B74A11-4738-4531-9AC8-EA9E73FFC79F}" sibTransId="{323152E1-BEB8-49FF-9C7A-31855E3DC406}"/>
    <dgm:cxn modelId="{A661997B-FCA4-4B3F-96A0-16CE36A0EA7D}" srcId="{BD23CCCA-D51F-4E9D-8DB2-85CF2EC9947D}" destId="{6C070DDA-7A0B-488F-BD87-3E5D8B4B94E2}" srcOrd="0" destOrd="0" parTransId="{4BB0EDA3-F744-4FD1-99DE-DAA98B2ECC2D}" sibTransId="{9538540D-9132-46A9-8DAB-0AC727F8081E}"/>
    <dgm:cxn modelId="{BA5F4A94-D110-4687-BDFD-D108A808FDE3}" srcId="{BD23CCCA-D51F-4E9D-8DB2-85CF2EC9947D}" destId="{9803D03C-0AAD-4E5F-A920-FD93C688979B}" srcOrd="1" destOrd="0" parTransId="{FDBC68B8-94F9-44C9-BE2D-3B9B5242279E}" sibTransId="{690303ED-8026-47BC-9D7E-D53FEC81A2AB}"/>
    <dgm:cxn modelId="{78D15F9D-DD3B-410D-B9ED-F45FD80BD27C}" type="presOf" srcId="{9BEBBA5A-5058-4943-8117-05BEC02E18E0}" destId="{BF29F57D-C01B-48CD-A864-B510CAF4DBFD}" srcOrd="0" destOrd="0" presId="urn:microsoft.com/office/officeart/2005/8/layout/default"/>
    <dgm:cxn modelId="{215CB0B1-86E4-43CE-B114-CD828753856F}" type="presOf" srcId="{6C070DDA-7A0B-488F-BD87-3E5D8B4B94E2}" destId="{DF4EAF05-25ED-41FB-8742-317A99491847}" srcOrd="0" destOrd="0" presId="urn:microsoft.com/office/officeart/2005/8/layout/default"/>
    <dgm:cxn modelId="{1912C6DE-4763-4B3E-9039-6388F9A52B89}" srcId="{BD23CCCA-D51F-4E9D-8DB2-85CF2EC9947D}" destId="{7B746351-AAF3-4588-BFE4-03D56E6FD63F}" srcOrd="4" destOrd="0" parTransId="{6C2FD640-6DBC-44F5-ADC4-25E001151768}" sibTransId="{870BA2A8-6345-46A0-A94B-6F6B36E2B7E2}"/>
    <dgm:cxn modelId="{85206CE3-7E17-4C29-8215-F5DF449E3C4B}" type="presOf" srcId="{9803D03C-0AAD-4E5F-A920-FD93C688979B}" destId="{38D19D0C-7A41-4CC5-9F1F-53099C81A48C}" srcOrd="0" destOrd="0" presId="urn:microsoft.com/office/officeart/2005/8/layout/default"/>
    <dgm:cxn modelId="{00827EE7-3EE5-4527-A082-D964F2144AFB}" srcId="{BD23CCCA-D51F-4E9D-8DB2-85CF2EC9947D}" destId="{9BEBBA5A-5058-4943-8117-05BEC02E18E0}" srcOrd="3" destOrd="0" parTransId="{F168D8F0-CB3F-4B4B-939C-79DAAED2F5A2}" sibTransId="{A76F4F98-14B7-4371-9BC3-054651FB004C}"/>
    <dgm:cxn modelId="{3094A8EB-8E9B-4452-B794-D298CC968D6B}" srcId="{BD23CCCA-D51F-4E9D-8DB2-85CF2EC9947D}" destId="{864422CC-D5A7-4363-9B5A-277468717560}" srcOrd="2" destOrd="0" parTransId="{36308AF8-25FC-4F65-9FAF-A728A9861CE7}" sibTransId="{F19BE310-8D20-4DF8-BD6A-1F065F1FFA6B}"/>
    <dgm:cxn modelId="{0E3D0FEE-639C-4EED-B3F9-40450EF9613C}" type="presOf" srcId="{CBD0D8AE-AB49-4701-A274-CD4F98F8C11D}" destId="{B41BD901-3137-4C19-B495-45DC1B975E42}" srcOrd="0" destOrd="0" presId="urn:microsoft.com/office/officeart/2005/8/layout/default"/>
    <dgm:cxn modelId="{B19D2FF5-E229-4D35-AB67-80A3A5BDFF08}" type="presOf" srcId="{A6126452-5284-43FA-84C3-D39D14B01D7B}" destId="{9142FE2F-94BC-4AA7-8ADB-49FF641CD887}" srcOrd="0" destOrd="0" presId="urn:microsoft.com/office/officeart/2005/8/layout/default"/>
    <dgm:cxn modelId="{AEEF5362-E4D8-4719-A64D-3BF8D7C4BF5E}" type="presParOf" srcId="{094DF196-1D8E-4482-B5AD-E33390EE41E2}" destId="{DF4EAF05-25ED-41FB-8742-317A99491847}" srcOrd="0" destOrd="0" presId="urn:microsoft.com/office/officeart/2005/8/layout/default"/>
    <dgm:cxn modelId="{5D18DA80-2AF0-4E43-973E-E67692AA215B}" type="presParOf" srcId="{094DF196-1D8E-4482-B5AD-E33390EE41E2}" destId="{68535949-BA07-480F-A975-465F6FD27A4C}" srcOrd="1" destOrd="0" presId="urn:microsoft.com/office/officeart/2005/8/layout/default"/>
    <dgm:cxn modelId="{ABF56CEF-616E-4727-8E57-7213DC41AAAB}" type="presParOf" srcId="{094DF196-1D8E-4482-B5AD-E33390EE41E2}" destId="{38D19D0C-7A41-4CC5-9F1F-53099C81A48C}" srcOrd="2" destOrd="0" presId="urn:microsoft.com/office/officeart/2005/8/layout/default"/>
    <dgm:cxn modelId="{DCE82522-7676-48AF-89A2-249C47F6AC0A}" type="presParOf" srcId="{094DF196-1D8E-4482-B5AD-E33390EE41E2}" destId="{5EDDF4FD-850E-452E-84B7-8F0163DE1CB0}" srcOrd="3" destOrd="0" presId="urn:microsoft.com/office/officeart/2005/8/layout/default"/>
    <dgm:cxn modelId="{01668607-413F-479D-8B99-1B774E8B2358}" type="presParOf" srcId="{094DF196-1D8E-4482-B5AD-E33390EE41E2}" destId="{62EE83FF-D76D-40A4-8729-0DEA836C07D6}" srcOrd="4" destOrd="0" presId="urn:microsoft.com/office/officeart/2005/8/layout/default"/>
    <dgm:cxn modelId="{04AB2CF0-761E-440D-BCCC-BABE9FB42618}" type="presParOf" srcId="{094DF196-1D8E-4482-B5AD-E33390EE41E2}" destId="{D8DC939D-8520-4B8B-B183-1BCD262574ED}" srcOrd="5" destOrd="0" presId="urn:microsoft.com/office/officeart/2005/8/layout/default"/>
    <dgm:cxn modelId="{99A9792A-35C1-4ED6-8C0D-13705B4CA52B}" type="presParOf" srcId="{094DF196-1D8E-4482-B5AD-E33390EE41E2}" destId="{BF29F57D-C01B-48CD-A864-B510CAF4DBFD}" srcOrd="6" destOrd="0" presId="urn:microsoft.com/office/officeart/2005/8/layout/default"/>
    <dgm:cxn modelId="{A1DDFB7E-B531-421D-8FC0-41BDE02E56D6}" type="presParOf" srcId="{094DF196-1D8E-4482-B5AD-E33390EE41E2}" destId="{19053A48-A559-492F-A0D9-A5C2F66E65FC}" srcOrd="7" destOrd="0" presId="urn:microsoft.com/office/officeart/2005/8/layout/default"/>
    <dgm:cxn modelId="{03D93438-E0E9-4214-8A04-D364DBF43C05}" type="presParOf" srcId="{094DF196-1D8E-4482-B5AD-E33390EE41E2}" destId="{38DB64D2-D33F-4D78-A20D-C6D576530E9B}" srcOrd="8" destOrd="0" presId="urn:microsoft.com/office/officeart/2005/8/layout/default"/>
    <dgm:cxn modelId="{CB04D01D-B887-4BA4-9B3B-D9B94507B3BC}" type="presParOf" srcId="{094DF196-1D8E-4482-B5AD-E33390EE41E2}" destId="{516779A9-2F61-4903-8BB4-700F5E33060A}" srcOrd="9" destOrd="0" presId="urn:microsoft.com/office/officeart/2005/8/layout/default"/>
    <dgm:cxn modelId="{2ABBA308-88E6-4477-B267-D038697C77C1}" type="presParOf" srcId="{094DF196-1D8E-4482-B5AD-E33390EE41E2}" destId="{408AD838-6AAA-4238-ABD5-D66ADC8ED599}" srcOrd="10" destOrd="0" presId="urn:microsoft.com/office/officeart/2005/8/layout/default"/>
    <dgm:cxn modelId="{93A18893-0D77-41D7-A959-5FCC1BF5110C}" type="presParOf" srcId="{094DF196-1D8E-4482-B5AD-E33390EE41E2}" destId="{5C0052FE-E57C-4728-A7F2-5F9AF56D3668}" srcOrd="11" destOrd="0" presId="urn:microsoft.com/office/officeart/2005/8/layout/default"/>
    <dgm:cxn modelId="{0524CF17-9E47-4512-93E5-5A7664729A01}" type="presParOf" srcId="{094DF196-1D8E-4482-B5AD-E33390EE41E2}" destId="{B41BD901-3137-4C19-B495-45DC1B975E42}" srcOrd="12" destOrd="0" presId="urn:microsoft.com/office/officeart/2005/8/layout/default"/>
    <dgm:cxn modelId="{6DE10FDE-FB40-4C35-8304-2E1F07074345}" type="presParOf" srcId="{094DF196-1D8E-4482-B5AD-E33390EE41E2}" destId="{0C7DAD78-A131-44B4-9773-DE7F0B522774}" srcOrd="13" destOrd="0" presId="urn:microsoft.com/office/officeart/2005/8/layout/default"/>
    <dgm:cxn modelId="{C58A41D5-9040-42EF-8F15-F9E3C3A34485}" type="presParOf" srcId="{094DF196-1D8E-4482-B5AD-E33390EE41E2}" destId="{C2E19141-0634-4640-9CE5-906444D892EE}" srcOrd="14" destOrd="0" presId="urn:microsoft.com/office/officeart/2005/8/layout/default"/>
    <dgm:cxn modelId="{80B3F26C-5378-47A4-9B5E-8D0175A666E0}" type="presParOf" srcId="{094DF196-1D8E-4482-B5AD-E33390EE41E2}" destId="{674CA2F7-3007-4AA0-8ABC-FDBA4BF6BCFE}" srcOrd="15" destOrd="0" presId="urn:microsoft.com/office/officeart/2005/8/layout/default"/>
    <dgm:cxn modelId="{192919B0-25EB-4E7D-8FD7-4C893CAAC4A0}" type="presParOf" srcId="{094DF196-1D8E-4482-B5AD-E33390EE41E2}" destId="{9142FE2F-94BC-4AA7-8ADB-49FF641CD88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B1B43-90EB-417A-B9FA-021E90864F2B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E591230F-88F0-41DC-B828-369FDC9B426F}">
      <dgm:prSet phldrT="[Text]" custT="1"/>
      <dgm:spPr>
        <a:xfrm>
          <a:off x="74415" y="1303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Marke</a:t>
          </a:r>
        </a:p>
      </dgm:t>
    </dgm:pt>
    <dgm:pt modelId="{F4131B14-6582-453F-A1D0-D963E13BA2A3}" type="parTrans" cxnId="{20A0FDA5-4A2C-4BD7-8006-3049F0030AA8}">
      <dgm:prSet/>
      <dgm:spPr/>
      <dgm:t>
        <a:bodyPr/>
        <a:lstStyle/>
        <a:p>
          <a:endParaRPr lang="de-DE" sz="6000" b="0"/>
        </a:p>
      </dgm:t>
    </dgm:pt>
    <dgm:pt modelId="{EBD52F32-863A-4452-A2AE-B06BFC7F5118}" type="sibTrans" cxnId="{20A0FDA5-4A2C-4BD7-8006-3049F0030AA8}">
      <dgm:prSet/>
      <dgm:spPr/>
      <dgm:t>
        <a:bodyPr/>
        <a:lstStyle/>
        <a:p>
          <a:endParaRPr lang="de-DE" sz="6000" b="0"/>
        </a:p>
      </dgm:t>
    </dgm:pt>
    <dgm:pt modelId="{13DDC813-61B2-48CE-BB75-9E35F678FFC7}">
      <dgm:prSet phldrT="[Text]" custT="1"/>
      <dgm:spPr>
        <a:xfrm>
          <a:off x="1575804" y="1303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Persönliche Daten werden nicht an Werbefirmen verkauft</a:t>
          </a:r>
          <a:endParaRPr lang="de-DE" sz="2400" b="0" dirty="0">
            <a:latin typeface="Calibri"/>
            <a:ea typeface="+mn-ea"/>
            <a:cs typeface="+mn-cs"/>
          </a:endParaRPr>
        </a:p>
      </dgm:t>
    </dgm:pt>
    <dgm:pt modelId="{0AD8F58D-0A1B-4C30-B830-E70FDE4B71F9}" type="parTrans" cxnId="{83B12C6E-5BF8-44E7-86F2-9B741F1B0417}">
      <dgm:prSet/>
      <dgm:spPr/>
      <dgm:t>
        <a:bodyPr/>
        <a:lstStyle/>
        <a:p>
          <a:endParaRPr lang="de-DE" sz="6000" b="0"/>
        </a:p>
      </dgm:t>
    </dgm:pt>
    <dgm:pt modelId="{97B0EB87-6387-4B7C-87E2-A43D156017F7}" type="sibTrans" cxnId="{83B12C6E-5BF8-44E7-86F2-9B741F1B0417}">
      <dgm:prSet/>
      <dgm:spPr/>
      <dgm:t>
        <a:bodyPr/>
        <a:lstStyle/>
        <a:p>
          <a:endParaRPr lang="de-DE" sz="6000" b="0"/>
        </a:p>
      </dgm:t>
    </dgm:pt>
    <dgm:pt modelId="{7546171F-EA8E-43D3-9E5B-F39143855809}">
      <dgm:prSet phldrT="[Text]" custT="1"/>
      <dgm:spPr>
        <a:xfrm>
          <a:off x="3077192" y="1303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Statussymbol</a:t>
          </a:r>
        </a:p>
      </dgm:t>
    </dgm:pt>
    <dgm:pt modelId="{0AEE6937-349C-44D1-8B07-61280A91001D}" type="parTrans" cxnId="{52FCB2BC-D3B0-4137-B768-F1A077C19758}">
      <dgm:prSet/>
      <dgm:spPr/>
      <dgm:t>
        <a:bodyPr/>
        <a:lstStyle/>
        <a:p>
          <a:endParaRPr lang="de-DE" sz="6000" b="0"/>
        </a:p>
      </dgm:t>
    </dgm:pt>
    <dgm:pt modelId="{6217D46D-E511-4F0E-9103-72BABDBA3569}" type="sibTrans" cxnId="{52FCB2BC-D3B0-4137-B768-F1A077C19758}">
      <dgm:prSet/>
      <dgm:spPr/>
      <dgm:t>
        <a:bodyPr/>
        <a:lstStyle/>
        <a:p>
          <a:endParaRPr lang="de-DE" sz="6000" b="0"/>
        </a:p>
      </dgm:t>
    </dgm:pt>
    <dgm:pt modelId="{5D056439-0AB7-4B61-BC24-6C2DDDEE4DFB}">
      <dgm:prSet phldrT="[Text]" custT="1"/>
      <dgm:spPr>
        <a:xfrm>
          <a:off x="4578580" y="1303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Wertstabilität, Langlebigkeit</a:t>
          </a:r>
        </a:p>
      </dgm:t>
    </dgm:pt>
    <dgm:pt modelId="{4EB12A3F-161C-42C5-BD9A-8D386A9FDE4E}" type="parTrans" cxnId="{3C58439F-2148-4080-919E-FACDE12B7AEE}">
      <dgm:prSet/>
      <dgm:spPr/>
      <dgm:t>
        <a:bodyPr/>
        <a:lstStyle/>
        <a:p>
          <a:endParaRPr lang="de-DE" sz="6000" b="0"/>
        </a:p>
      </dgm:t>
    </dgm:pt>
    <dgm:pt modelId="{C071EE3D-8574-4955-AC28-EE3F23931342}" type="sibTrans" cxnId="{3C58439F-2148-4080-919E-FACDE12B7AEE}">
      <dgm:prSet/>
      <dgm:spPr/>
      <dgm:t>
        <a:bodyPr/>
        <a:lstStyle/>
        <a:p>
          <a:endParaRPr lang="de-DE" sz="6000" b="0"/>
        </a:p>
      </dgm:t>
    </dgm:pt>
    <dgm:pt modelId="{48A3CBC8-DFFC-422C-A8E1-8BE608DC2A9D}">
      <dgm:prSet phldrT="[Text]" custT="1"/>
      <dgm:spPr>
        <a:xfrm>
          <a:off x="74415" y="956732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gute Programme (Software)</a:t>
          </a:r>
        </a:p>
      </dgm:t>
    </dgm:pt>
    <dgm:pt modelId="{C14674AE-E186-4619-8A3E-57D9F8C2EC6E}" type="parTrans" cxnId="{51A0B5C8-BA13-404A-BE94-47074CB0E197}">
      <dgm:prSet/>
      <dgm:spPr/>
      <dgm:t>
        <a:bodyPr/>
        <a:lstStyle/>
        <a:p>
          <a:endParaRPr lang="de-DE" sz="6000" b="0"/>
        </a:p>
      </dgm:t>
    </dgm:pt>
    <dgm:pt modelId="{D9D79C9E-C77E-43AA-9902-117584624BAE}" type="sibTrans" cxnId="{51A0B5C8-BA13-404A-BE94-47074CB0E197}">
      <dgm:prSet/>
      <dgm:spPr/>
      <dgm:t>
        <a:bodyPr/>
        <a:lstStyle/>
        <a:p>
          <a:endParaRPr lang="de-DE" sz="6000" b="0"/>
        </a:p>
      </dgm:t>
    </dgm:pt>
    <dgm:pt modelId="{D2B719F5-DB34-47EE-9C10-373852F5A4B3}">
      <dgm:prSet phldrT="[Text]" custT="1"/>
      <dgm:spPr>
        <a:xfrm>
          <a:off x="1575804" y="956732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Umstieg von Android wegen Unzufriedenheit</a:t>
          </a:r>
        </a:p>
      </dgm:t>
    </dgm:pt>
    <dgm:pt modelId="{DCD27E6C-9602-4B4B-83CA-040EB5E666BC}" type="parTrans" cxnId="{4C456860-37FD-4703-BD94-A82FA14CF973}">
      <dgm:prSet/>
      <dgm:spPr/>
      <dgm:t>
        <a:bodyPr/>
        <a:lstStyle/>
        <a:p>
          <a:endParaRPr lang="de-DE" sz="6000" b="0"/>
        </a:p>
      </dgm:t>
    </dgm:pt>
    <dgm:pt modelId="{F55DED5C-8A1C-4618-B756-D1EC8DC78D89}" type="sibTrans" cxnId="{4C456860-37FD-4703-BD94-A82FA14CF973}">
      <dgm:prSet/>
      <dgm:spPr/>
      <dgm:t>
        <a:bodyPr/>
        <a:lstStyle/>
        <a:p>
          <a:endParaRPr lang="de-DE" sz="6000" b="0"/>
        </a:p>
      </dgm:t>
    </dgm:pt>
    <dgm:pt modelId="{DE0E3148-03FC-453B-90E8-9BB72B70F5E3}">
      <dgm:prSet phldrT="[Text]" custT="1"/>
      <dgm:spPr>
        <a:xfrm>
          <a:off x="4578580" y="956732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Weil sonst gar nichts in Frage kommt</a:t>
          </a:r>
        </a:p>
      </dgm:t>
    </dgm:pt>
    <dgm:pt modelId="{63D5A254-FD76-472E-8815-25762A7901CE}" type="parTrans" cxnId="{612F6558-A530-4DED-8FFB-721B2C306D97}">
      <dgm:prSet/>
      <dgm:spPr/>
      <dgm:t>
        <a:bodyPr/>
        <a:lstStyle/>
        <a:p>
          <a:endParaRPr lang="de-DE" sz="6000" b="0"/>
        </a:p>
      </dgm:t>
    </dgm:pt>
    <dgm:pt modelId="{B7480BFC-0F7A-429A-9597-6796EA1B35C1}" type="sibTrans" cxnId="{612F6558-A530-4DED-8FFB-721B2C306D97}">
      <dgm:prSet/>
      <dgm:spPr/>
      <dgm:t>
        <a:bodyPr/>
        <a:lstStyle/>
        <a:p>
          <a:endParaRPr lang="de-DE" sz="6000" b="0"/>
        </a:p>
      </dgm:t>
    </dgm:pt>
    <dgm:pt modelId="{11EB264D-6D9D-4DB5-8F71-F7E2E7646FB1}">
      <dgm:prSet phldrT="[Text]" custT="1"/>
      <dgm:spPr>
        <a:xfrm>
          <a:off x="3077192" y="956732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Keine Viren, Spyware oder ähnliches</a:t>
          </a:r>
          <a:endParaRPr lang="de-DE" sz="2400" b="0" dirty="0">
            <a:latin typeface="Calibri"/>
            <a:ea typeface="+mn-ea"/>
            <a:cs typeface="+mn-cs"/>
          </a:endParaRPr>
        </a:p>
      </dgm:t>
    </dgm:pt>
    <dgm:pt modelId="{3C10D7C6-F103-4BA1-9B0D-B56E0248D811}" type="parTrans" cxnId="{6E1233D5-47E2-4F19-9C3D-987180442400}">
      <dgm:prSet/>
      <dgm:spPr/>
      <dgm:t>
        <a:bodyPr/>
        <a:lstStyle/>
        <a:p>
          <a:endParaRPr lang="de-DE" sz="6000" b="0"/>
        </a:p>
      </dgm:t>
    </dgm:pt>
    <dgm:pt modelId="{567F4F20-8F81-4D70-B03C-383D6F5F6E68}" type="sibTrans" cxnId="{6E1233D5-47E2-4F19-9C3D-987180442400}">
      <dgm:prSet/>
      <dgm:spPr/>
      <dgm:t>
        <a:bodyPr/>
        <a:lstStyle/>
        <a:p>
          <a:endParaRPr lang="de-DE" sz="6000" b="0"/>
        </a:p>
      </dgm:t>
    </dgm:pt>
    <dgm:pt modelId="{2152A9E3-51DC-4DF8-B84C-2BA6DD84DDA6}">
      <dgm:prSet phldrT="[Text]" custT="1"/>
      <dgm:spPr>
        <a:xfrm>
          <a:off x="1575804" y="1912161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>
              <a:latin typeface="Calibri"/>
              <a:ea typeface="+mn-ea"/>
              <a:cs typeface="+mn-cs"/>
            </a:rPr>
            <a:t>Neugier</a:t>
          </a:r>
        </a:p>
      </dgm:t>
    </dgm:pt>
    <dgm:pt modelId="{6135BE2C-0938-45E4-ADF0-BEB42B1A01D4}" type="parTrans" cxnId="{8F48DBAF-4C5B-4636-A52F-A5BE87577ED9}">
      <dgm:prSet/>
      <dgm:spPr/>
      <dgm:t>
        <a:bodyPr/>
        <a:lstStyle/>
        <a:p>
          <a:endParaRPr lang="de-DE" sz="6000" b="0"/>
        </a:p>
      </dgm:t>
    </dgm:pt>
    <dgm:pt modelId="{320BE3A7-FFDF-41F4-B091-7626A9D5C4A8}" type="sibTrans" cxnId="{8F48DBAF-4C5B-4636-A52F-A5BE87577ED9}">
      <dgm:prSet/>
      <dgm:spPr/>
      <dgm:t>
        <a:bodyPr/>
        <a:lstStyle/>
        <a:p>
          <a:endParaRPr lang="de-DE" sz="6000" b="0"/>
        </a:p>
      </dgm:t>
    </dgm:pt>
    <dgm:pt modelId="{DA075613-95D3-49E7-9098-1C8E5D1EEE45}">
      <dgm:prSet phldrT="[Text]" custT="1"/>
      <dgm:spPr>
        <a:xfrm>
          <a:off x="3077192" y="1912161"/>
          <a:ext cx="1364898" cy="818939"/>
        </a:xfrm>
        <a:prstGeom prst="rect">
          <a:avLst/>
        </a:prstGeom>
      </dgm:spPr>
      <dgm:t>
        <a:bodyPr/>
        <a:lstStyle/>
        <a:p>
          <a:r>
            <a:rPr lang="de-DE" sz="2400" b="0" dirty="0">
              <a:latin typeface="Calibri"/>
              <a:ea typeface="+mn-ea"/>
              <a:cs typeface="+mn-cs"/>
            </a:rPr>
            <a:t>Behinderten-freundlichkeit</a:t>
          </a:r>
        </a:p>
      </dgm:t>
    </dgm:pt>
    <dgm:pt modelId="{29CCE1A9-EB06-4FC6-9DC6-AA0205AEE4A9}" type="parTrans" cxnId="{559EA306-056D-40C4-9A30-E34B84440674}">
      <dgm:prSet/>
      <dgm:spPr/>
      <dgm:t>
        <a:bodyPr/>
        <a:lstStyle/>
        <a:p>
          <a:endParaRPr lang="de-DE" sz="6000" b="0"/>
        </a:p>
      </dgm:t>
    </dgm:pt>
    <dgm:pt modelId="{796E1AEC-2F1E-430A-8A3E-F3505FFB415E}" type="sibTrans" cxnId="{559EA306-056D-40C4-9A30-E34B84440674}">
      <dgm:prSet/>
      <dgm:spPr/>
      <dgm:t>
        <a:bodyPr/>
        <a:lstStyle/>
        <a:p>
          <a:endParaRPr lang="de-DE" sz="6000" b="0"/>
        </a:p>
      </dgm:t>
    </dgm:pt>
    <dgm:pt modelId="{FFDA296B-D50A-49B9-95AD-C3B3989B87FC}" type="pres">
      <dgm:prSet presAssocID="{414B1B43-90EB-417A-B9FA-021E90864F2B}" presName="diagram" presStyleCnt="0">
        <dgm:presLayoutVars>
          <dgm:dir/>
          <dgm:resizeHandles val="exact"/>
        </dgm:presLayoutVars>
      </dgm:prSet>
      <dgm:spPr/>
    </dgm:pt>
    <dgm:pt modelId="{72F32A88-C302-43B5-8BBB-20B1F92F3EE2}" type="pres">
      <dgm:prSet presAssocID="{E591230F-88F0-41DC-B828-369FDC9B426F}" presName="node" presStyleLbl="node1" presStyleIdx="0" presStyleCnt="10">
        <dgm:presLayoutVars>
          <dgm:bulletEnabled val="1"/>
        </dgm:presLayoutVars>
      </dgm:prSet>
      <dgm:spPr/>
    </dgm:pt>
    <dgm:pt modelId="{22CDB1AB-4181-4D30-98CF-9AF0657265C6}" type="pres">
      <dgm:prSet presAssocID="{EBD52F32-863A-4452-A2AE-B06BFC7F5118}" presName="sibTrans" presStyleCnt="0"/>
      <dgm:spPr/>
    </dgm:pt>
    <dgm:pt modelId="{3DB4DF7B-6718-4C25-AB91-B84056E175D5}" type="pres">
      <dgm:prSet presAssocID="{13DDC813-61B2-48CE-BB75-9E35F678FFC7}" presName="node" presStyleLbl="node1" presStyleIdx="1" presStyleCnt="10">
        <dgm:presLayoutVars>
          <dgm:bulletEnabled val="1"/>
        </dgm:presLayoutVars>
      </dgm:prSet>
      <dgm:spPr/>
    </dgm:pt>
    <dgm:pt modelId="{91E2BD77-1396-499F-91DC-5C726DB7109B}" type="pres">
      <dgm:prSet presAssocID="{97B0EB87-6387-4B7C-87E2-A43D156017F7}" presName="sibTrans" presStyleCnt="0"/>
      <dgm:spPr/>
    </dgm:pt>
    <dgm:pt modelId="{13AA9209-34F1-4313-B329-8582899B4DB2}" type="pres">
      <dgm:prSet presAssocID="{7546171F-EA8E-43D3-9E5B-F39143855809}" presName="node" presStyleLbl="node1" presStyleIdx="2" presStyleCnt="10">
        <dgm:presLayoutVars>
          <dgm:bulletEnabled val="1"/>
        </dgm:presLayoutVars>
      </dgm:prSet>
      <dgm:spPr/>
    </dgm:pt>
    <dgm:pt modelId="{0B3391C4-8DA4-4E98-838C-72644351A59C}" type="pres">
      <dgm:prSet presAssocID="{6217D46D-E511-4F0E-9103-72BABDBA3569}" presName="sibTrans" presStyleCnt="0"/>
      <dgm:spPr/>
    </dgm:pt>
    <dgm:pt modelId="{617E6AA8-0362-42A9-8A31-44208A7C0C8D}" type="pres">
      <dgm:prSet presAssocID="{5D056439-0AB7-4B61-BC24-6C2DDDEE4DFB}" presName="node" presStyleLbl="node1" presStyleIdx="3" presStyleCnt="10">
        <dgm:presLayoutVars>
          <dgm:bulletEnabled val="1"/>
        </dgm:presLayoutVars>
      </dgm:prSet>
      <dgm:spPr/>
    </dgm:pt>
    <dgm:pt modelId="{D073E334-BE5F-4AC1-9965-EA3939482B2F}" type="pres">
      <dgm:prSet presAssocID="{C071EE3D-8574-4955-AC28-EE3F23931342}" presName="sibTrans" presStyleCnt="0"/>
      <dgm:spPr/>
    </dgm:pt>
    <dgm:pt modelId="{FFD6ED5B-FA4C-432A-BB1C-65DB33FC6974}" type="pres">
      <dgm:prSet presAssocID="{48A3CBC8-DFFC-422C-A8E1-8BE608DC2A9D}" presName="node" presStyleLbl="node1" presStyleIdx="4" presStyleCnt="10">
        <dgm:presLayoutVars>
          <dgm:bulletEnabled val="1"/>
        </dgm:presLayoutVars>
      </dgm:prSet>
      <dgm:spPr/>
    </dgm:pt>
    <dgm:pt modelId="{19B8D8F9-FDA5-47AC-97C3-D8514584F205}" type="pres">
      <dgm:prSet presAssocID="{D9D79C9E-C77E-43AA-9902-117584624BAE}" presName="sibTrans" presStyleCnt="0"/>
      <dgm:spPr/>
    </dgm:pt>
    <dgm:pt modelId="{67024F18-E73B-4B5E-A2C0-CE0C4EF08FDB}" type="pres">
      <dgm:prSet presAssocID="{D2B719F5-DB34-47EE-9C10-373852F5A4B3}" presName="node" presStyleLbl="node1" presStyleIdx="5" presStyleCnt="10">
        <dgm:presLayoutVars>
          <dgm:bulletEnabled val="1"/>
        </dgm:presLayoutVars>
      </dgm:prSet>
      <dgm:spPr/>
    </dgm:pt>
    <dgm:pt modelId="{CCC3EE79-C550-49A9-8924-09FF3BB6D0E4}" type="pres">
      <dgm:prSet presAssocID="{F55DED5C-8A1C-4618-B756-D1EC8DC78D89}" presName="sibTrans" presStyleCnt="0"/>
      <dgm:spPr/>
    </dgm:pt>
    <dgm:pt modelId="{C277A406-30E9-426C-A1C0-426B222C148F}" type="pres">
      <dgm:prSet presAssocID="{11EB264D-6D9D-4DB5-8F71-F7E2E7646FB1}" presName="node" presStyleLbl="node1" presStyleIdx="6" presStyleCnt="10">
        <dgm:presLayoutVars>
          <dgm:bulletEnabled val="1"/>
        </dgm:presLayoutVars>
      </dgm:prSet>
      <dgm:spPr/>
    </dgm:pt>
    <dgm:pt modelId="{53F05AE1-1071-4EA9-B890-1BE50DC27479}" type="pres">
      <dgm:prSet presAssocID="{567F4F20-8F81-4D70-B03C-383D6F5F6E68}" presName="sibTrans" presStyleCnt="0"/>
      <dgm:spPr/>
    </dgm:pt>
    <dgm:pt modelId="{573704F7-FAA3-4B34-97AD-30F3A7EDB3F8}" type="pres">
      <dgm:prSet presAssocID="{DE0E3148-03FC-453B-90E8-9BB72B70F5E3}" presName="node" presStyleLbl="node1" presStyleIdx="7" presStyleCnt="10">
        <dgm:presLayoutVars>
          <dgm:bulletEnabled val="1"/>
        </dgm:presLayoutVars>
      </dgm:prSet>
      <dgm:spPr/>
    </dgm:pt>
    <dgm:pt modelId="{8FAFE518-12D3-453D-ACFF-27876619AABF}" type="pres">
      <dgm:prSet presAssocID="{B7480BFC-0F7A-429A-9597-6796EA1B35C1}" presName="sibTrans" presStyleCnt="0"/>
      <dgm:spPr/>
    </dgm:pt>
    <dgm:pt modelId="{22EFCFE9-AFD1-4D79-8A83-CE4CB79F0C33}" type="pres">
      <dgm:prSet presAssocID="{2152A9E3-51DC-4DF8-B84C-2BA6DD84DDA6}" presName="node" presStyleLbl="node1" presStyleIdx="8" presStyleCnt="10">
        <dgm:presLayoutVars>
          <dgm:bulletEnabled val="1"/>
        </dgm:presLayoutVars>
      </dgm:prSet>
      <dgm:spPr/>
    </dgm:pt>
    <dgm:pt modelId="{D7464322-100C-49E6-8298-ABCF7F910D70}" type="pres">
      <dgm:prSet presAssocID="{320BE3A7-FFDF-41F4-B091-7626A9D5C4A8}" presName="sibTrans" presStyleCnt="0"/>
      <dgm:spPr/>
    </dgm:pt>
    <dgm:pt modelId="{DBA63030-0196-4D77-866D-A402522D3990}" type="pres">
      <dgm:prSet presAssocID="{DA075613-95D3-49E7-9098-1C8E5D1EEE45}" presName="node" presStyleLbl="node1" presStyleIdx="9" presStyleCnt="10">
        <dgm:presLayoutVars>
          <dgm:bulletEnabled val="1"/>
        </dgm:presLayoutVars>
      </dgm:prSet>
      <dgm:spPr/>
    </dgm:pt>
  </dgm:ptLst>
  <dgm:cxnLst>
    <dgm:cxn modelId="{01FABB02-9FE0-4E9B-B165-52A4A1A21E39}" type="presOf" srcId="{DE0E3148-03FC-453B-90E8-9BB72B70F5E3}" destId="{573704F7-FAA3-4B34-97AD-30F3A7EDB3F8}" srcOrd="0" destOrd="0" presId="urn:microsoft.com/office/officeart/2005/8/layout/default"/>
    <dgm:cxn modelId="{68EC4404-E086-423C-8843-2B623B31EEC2}" type="presOf" srcId="{414B1B43-90EB-417A-B9FA-021E90864F2B}" destId="{FFDA296B-D50A-49B9-95AD-C3B3989B87FC}" srcOrd="0" destOrd="0" presId="urn:microsoft.com/office/officeart/2005/8/layout/default"/>
    <dgm:cxn modelId="{559EA306-056D-40C4-9A30-E34B84440674}" srcId="{414B1B43-90EB-417A-B9FA-021E90864F2B}" destId="{DA075613-95D3-49E7-9098-1C8E5D1EEE45}" srcOrd="9" destOrd="0" parTransId="{29CCE1A9-EB06-4FC6-9DC6-AA0205AEE4A9}" sibTransId="{796E1AEC-2F1E-430A-8A3E-F3505FFB415E}"/>
    <dgm:cxn modelId="{9B5C7A14-0C8F-43C3-95D5-204565CAD04B}" type="presOf" srcId="{DA075613-95D3-49E7-9098-1C8E5D1EEE45}" destId="{DBA63030-0196-4D77-866D-A402522D3990}" srcOrd="0" destOrd="0" presId="urn:microsoft.com/office/officeart/2005/8/layout/default"/>
    <dgm:cxn modelId="{B7ED303E-3BFA-4B86-B593-41110DA18E14}" type="presOf" srcId="{11EB264D-6D9D-4DB5-8F71-F7E2E7646FB1}" destId="{C277A406-30E9-426C-A1C0-426B222C148F}" srcOrd="0" destOrd="0" presId="urn:microsoft.com/office/officeart/2005/8/layout/default"/>
    <dgm:cxn modelId="{04E5FF5B-87EB-4BBE-B4D3-7596BA8E42E7}" type="presOf" srcId="{2152A9E3-51DC-4DF8-B84C-2BA6DD84DDA6}" destId="{22EFCFE9-AFD1-4D79-8A83-CE4CB79F0C33}" srcOrd="0" destOrd="0" presId="urn:microsoft.com/office/officeart/2005/8/layout/default"/>
    <dgm:cxn modelId="{4C456860-37FD-4703-BD94-A82FA14CF973}" srcId="{414B1B43-90EB-417A-B9FA-021E90864F2B}" destId="{D2B719F5-DB34-47EE-9C10-373852F5A4B3}" srcOrd="5" destOrd="0" parTransId="{DCD27E6C-9602-4B4B-83CA-040EB5E666BC}" sibTransId="{F55DED5C-8A1C-4618-B756-D1EC8DC78D89}"/>
    <dgm:cxn modelId="{B2CCA56A-09CE-4FFE-82C1-A6B21E1D44F0}" type="presOf" srcId="{7546171F-EA8E-43D3-9E5B-F39143855809}" destId="{13AA9209-34F1-4313-B329-8582899B4DB2}" srcOrd="0" destOrd="0" presId="urn:microsoft.com/office/officeart/2005/8/layout/default"/>
    <dgm:cxn modelId="{B99D096B-139B-4AFB-B33F-6F170FC032EA}" type="presOf" srcId="{5D056439-0AB7-4B61-BC24-6C2DDDEE4DFB}" destId="{617E6AA8-0362-42A9-8A31-44208A7C0C8D}" srcOrd="0" destOrd="0" presId="urn:microsoft.com/office/officeart/2005/8/layout/default"/>
    <dgm:cxn modelId="{83B12C6E-5BF8-44E7-86F2-9B741F1B0417}" srcId="{414B1B43-90EB-417A-B9FA-021E90864F2B}" destId="{13DDC813-61B2-48CE-BB75-9E35F678FFC7}" srcOrd="1" destOrd="0" parTransId="{0AD8F58D-0A1B-4C30-B830-E70FDE4B71F9}" sibTransId="{97B0EB87-6387-4B7C-87E2-A43D156017F7}"/>
    <dgm:cxn modelId="{612F6558-A530-4DED-8FFB-721B2C306D97}" srcId="{414B1B43-90EB-417A-B9FA-021E90864F2B}" destId="{DE0E3148-03FC-453B-90E8-9BB72B70F5E3}" srcOrd="7" destOrd="0" parTransId="{63D5A254-FD76-472E-8815-25762A7901CE}" sibTransId="{B7480BFC-0F7A-429A-9597-6796EA1B35C1}"/>
    <dgm:cxn modelId="{67F8D87D-A951-4DC5-BBE5-48823B910D97}" type="presOf" srcId="{D2B719F5-DB34-47EE-9C10-373852F5A4B3}" destId="{67024F18-E73B-4B5E-A2C0-CE0C4EF08FDB}" srcOrd="0" destOrd="0" presId="urn:microsoft.com/office/officeart/2005/8/layout/default"/>
    <dgm:cxn modelId="{30EA239D-E1C2-4FF0-AC33-1F8D4C48F4F3}" type="presOf" srcId="{48A3CBC8-DFFC-422C-A8E1-8BE608DC2A9D}" destId="{FFD6ED5B-FA4C-432A-BB1C-65DB33FC6974}" srcOrd="0" destOrd="0" presId="urn:microsoft.com/office/officeart/2005/8/layout/default"/>
    <dgm:cxn modelId="{3C58439F-2148-4080-919E-FACDE12B7AEE}" srcId="{414B1B43-90EB-417A-B9FA-021E90864F2B}" destId="{5D056439-0AB7-4B61-BC24-6C2DDDEE4DFB}" srcOrd="3" destOrd="0" parTransId="{4EB12A3F-161C-42C5-BD9A-8D386A9FDE4E}" sibTransId="{C071EE3D-8574-4955-AC28-EE3F23931342}"/>
    <dgm:cxn modelId="{97EFFCA4-1814-463E-B85C-4402585B5758}" type="presOf" srcId="{13DDC813-61B2-48CE-BB75-9E35F678FFC7}" destId="{3DB4DF7B-6718-4C25-AB91-B84056E175D5}" srcOrd="0" destOrd="0" presId="urn:microsoft.com/office/officeart/2005/8/layout/default"/>
    <dgm:cxn modelId="{20A0FDA5-4A2C-4BD7-8006-3049F0030AA8}" srcId="{414B1B43-90EB-417A-B9FA-021E90864F2B}" destId="{E591230F-88F0-41DC-B828-369FDC9B426F}" srcOrd="0" destOrd="0" parTransId="{F4131B14-6582-453F-A1D0-D963E13BA2A3}" sibTransId="{EBD52F32-863A-4452-A2AE-B06BFC7F5118}"/>
    <dgm:cxn modelId="{8F48DBAF-4C5B-4636-A52F-A5BE87577ED9}" srcId="{414B1B43-90EB-417A-B9FA-021E90864F2B}" destId="{2152A9E3-51DC-4DF8-B84C-2BA6DD84DDA6}" srcOrd="8" destOrd="0" parTransId="{6135BE2C-0938-45E4-ADF0-BEB42B1A01D4}" sibTransId="{320BE3A7-FFDF-41F4-B091-7626A9D5C4A8}"/>
    <dgm:cxn modelId="{52FCB2BC-D3B0-4137-B768-F1A077C19758}" srcId="{414B1B43-90EB-417A-B9FA-021E90864F2B}" destId="{7546171F-EA8E-43D3-9E5B-F39143855809}" srcOrd="2" destOrd="0" parTransId="{0AEE6937-349C-44D1-8B07-61280A91001D}" sibTransId="{6217D46D-E511-4F0E-9103-72BABDBA3569}"/>
    <dgm:cxn modelId="{51A0B5C8-BA13-404A-BE94-47074CB0E197}" srcId="{414B1B43-90EB-417A-B9FA-021E90864F2B}" destId="{48A3CBC8-DFFC-422C-A8E1-8BE608DC2A9D}" srcOrd="4" destOrd="0" parTransId="{C14674AE-E186-4619-8A3E-57D9F8C2EC6E}" sibTransId="{D9D79C9E-C77E-43AA-9902-117584624BAE}"/>
    <dgm:cxn modelId="{57A979CD-0227-44E0-B210-A694F11F9E7C}" type="presOf" srcId="{E591230F-88F0-41DC-B828-369FDC9B426F}" destId="{72F32A88-C302-43B5-8BBB-20B1F92F3EE2}" srcOrd="0" destOrd="0" presId="urn:microsoft.com/office/officeart/2005/8/layout/default"/>
    <dgm:cxn modelId="{6E1233D5-47E2-4F19-9C3D-987180442400}" srcId="{414B1B43-90EB-417A-B9FA-021E90864F2B}" destId="{11EB264D-6D9D-4DB5-8F71-F7E2E7646FB1}" srcOrd="6" destOrd="0" parTransId="{3C10D7C6-F103-4BA1-9B0D-B56E0248D811}" sibTransId="{567F4F20-8F81-4D70-B03C-383D6F5F6E68}"/>
    <dgm:cxn modelId="{3FF2DC5E-DDC5-4ACF-B67D-E7758CB53D53}" type="presParOf" srcId="{FFDA296B-D50A-49B9-95AD-C3B3989B87FC}" destId="{72F32A88-C302-43B5-8BBB-20B1F92F3EE2}" srcOrd="0" destOrd="0" presId="urn:microsoft.com/office/officeart/2005/8/layout/default"/>
    <dgm:cxn modelId="{3E8F3C4E-ACC6-4BC5-ADCC-5D01E5A8C497}" type="presParOf" srcId="{FFDA296B-D50A-49B9-95AD-C3B3989B87FC}" destId="{22CDB1AB-4181-4D30-98CF-9AF0657265C6}" srcOrd="1" destOrd="0" presId="urn:microsoft.com/office/officeart/2005/8/layout/default"/>
    <dgm:cxn modelId="{B369AF2A-2C14-411C-BF14-72DF9841EC06}" type="presParOf" srcId="{FFDA296B-D50A-49B9-95AD-C3B3989B87FC}" destId="{3DB4DF7B-6718-4C25-AB91-B84056E175D5}" srcOrd="2" destOrd="0" presId="urn:microsoft.com/office/officeart/2005/8/layout/default"/>
    <dgm:cxn modelId="{7A47EBEB-A49A-49D1-BB05-37CFE61EDEC5}" type="presParOf" srcId="{FFDA296B-D50A-49B9-95AD-C3B3989B87FC}" destId="{91E2BD77-1396-499F-91DC-5C726DB7109B}" srcOrd="3" destOrd="0" presId="urn:microsoft.com/office/officeart/2005/8/layout/default"/>
    <dgm:cxn modelId="{FC764AA2-90FA-4FE5-A18E-6978BA67E290}" type="presParOf" srcId="{FFDA296B-D50A-49B9-95AD-C3B3989B87FC}" destId="{13AA9209-34F1-4313-B329-8582899B4DB2}" srcOrd="4" destOrd="0" presId="urn:microsoft.com/office/officeart/2005/8/layout/default"/>
    <dgm:cxn modelId="{7E0F706A-E89D-4B5C-BC7D-A9A47F978984}" type="presParOf" srcId="{FFDA296B-D50A-49B9-95AD-C3B3989B87FC}" destId="{0B3391C4-8DA4-4E98-838C-72644351A59C}" srcOrd="5" destOrd="0" presId="urn:microsoft.com/office/officeart/2005/8/layout/default"/>
    <dgm:cxn modelId="{D2B523F0-7243-4F37-9F6E-94D2EF5CDF0F}" type="presParOf" srcId="{FFDA296B-D50A-49B9-95AD-C3B3989B87FC}" destId="{617E6AA8-0362-42A9-8A31-44208A7C0C8D}" srcOrd="6" destOrd="0" presId="urn:microsoft.com/office/officeart/2005/8/layout/default"/>
    <dgm:cxn modelId="{6F29B2D8-E3C9-4065-B73E-ADBFD11FF891}" type="presParOf" srcId="{FFDA296B-D50A-49B9-95AD-C3B3989B87FC}" destId="{D073E334-BE5F-4AC1-9965-EA3939482B2F}" srcOrd="7" destOrd="0" presId="urn:microsoft.com/office/officeart/2005/8/layout/default"/>
    <dgm:cxn modelId="{30380EBA-EA67-4304-BF33-D40AA9FA6CF8}" type="presParOf" srcId="{FFDA296B-D50A-49B9-95AD-C3B3989B87FC}" destId="{FFD6ED5B-FA4C-432A-BB1C-65DB33FC6974}" srcOrd="8" destOrd="0" presId="urn:microsoft.com/office/officeart/2005/8/layout/default"/>
    <dgm:cxn modelId="{94D4F926-A739-49A8-977C-CF1B8E8F6FE5}" type="presParOf" srcId="{FFDA296B-D50A-49B9-95AD-C3B3989B87FC}" destId="{19B8D8F9-FDA5-47AC-97C3-D8514584F205}" srcOrd="9" destOrd="0" presId="urn:microsoft.com/office/officeart/2005/8/layout/default"/>
    <dgm:cxn modelId="{6D680E0D-3EFD-49B8-9136-6CD807B6A592}" type="presParOf" srcId="{FFDA296B-D50A-49B9-95AD-C3B3989B87FC}" destId="{67024F18-E73B-4B5E-A2C0-CE0C4EF08FDB}" srcOrd="10" destOrd="0" presId="urn:microsoft.com/office/officeart/2005/8/layout/default"/>
    <dgm:cxn modelId="{FA3BD17C-8CCF-412E-AC59-5A644AD1482C}" type="presParOf" srcId="{FFDA296B-D50A-49B9-95AD-C3B3989B87FC}" destId="{CCC3EE79-C550-49A9-8924-09FF3BB6D0E4}" srcOrd="11" destOrd="0" presId="urn:microsoft.com/office/officeart/2005/8/layout/default"/>
    <dgm:cxn modelId="{BEF57459-28AA-4026-B876-71B531AAF47F}" type="presParOf" srcId="{FFDA296B-D50A-49B9-95AD-C3B3989B87FC}" destId="{C277A406-30E9-426C-A1C0-426B222C148F}" srcOrd="12" destOrd="0" presId="urn:microsoft.com/office/officeart/2005/8/layout/default"/>
    <dgm:cxn modelId="{46A547D3-6FAB-41A8-A627-990CB2C979CA}" type="presParOf" srcId="{FFDA296B-D50A-49B9-95AD-C3B3989B87FC}" destId="{53F05AE1-1071-4EA9-B890-1BE50DC27479}" srcOrd="13" destOrd="0" presId="urn:microsoft.com/office/officeart/2005/8/layout/default"/>
    <dgm:cxn modelId="{3D386F5B-3438-47A2-9176-26A7B845DAE8}" type="presParOf" srcId="{FFDA296B-D50A-49B9-95AD-C3B3989B87FC}" destId="{573704F7-FAA3-4B34-97AD-30F3A7EDB3F8}" srcOrd="14" destOrd="0" presId="urn:microsoft.com/office/officeart/2005/8/layout/default"/>
    <dgm:cxn modelId="{E9224546-E08F-4D5C-9119-54E5C08AC8C1}" type="presParOf" srcId="{FFDA296B-D50A-49B9-95AD-C3B3989B87FC}" destId="{8FAFE518-12D3-453D-ACFF-27876619AABF}" srcOrd="15" destOrd="0" presId="urn:microsoft.com/office/officeart/2005/8/layout/default"/>
    <dgm:cxn modelId="{694F7F40-7957-4BF8-88BD-9A7314F37202}" type="presParOf" srcId="{FFDA296B-D50A-49B9-95AD-C3B3989B87FC}" destId="{22EFCFE9-AFD1-4D79-8A83-CE4CB79F0C33}" srcOrd="16" destOrd="0" presId="urn:microsoft.com/office/officeart/2005/8/layout/default"/>
    <dgm:cxn modelId="{75C297C8-2DEB-4E4B-B583-E3A2645C520A}" type="presParOf" srcId="{FFDA296B-D50A-49B9-95AD-C3B3989B87FC}" destId="{D7464322-100C-49E6-8298-ABCF7F910D70}" srcOrd="17" destOrd="0" presId="urn:microsoft.com/office/officeart/2005/8/layout/default"/>
    <dgm:cxn modelId="{05BA4AFB-7961-4A13-BAE5-0043E52CAB96}" type="presParOf" srcId="{FFDA296B-D50A-49B9-95AD-C3B3989B87FC}" destId="{DBA63030-0196-4D77-866D-A402522D399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DC6938-3D37-4240-A77A-E81C822BEB4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D2DBC8D7-E749-452C-A1FE-32D93EB109E0}">
      <dgm:prSet phldrT="[Text]" custT="1"/>
      <dgm:spPr/>
      <dgm:t>
        <a:bodyPr/>
        <a:lstStyle/>
        <a:p>
          <a:r>
            <a:rPr lang="de-DE" sz="2400"/>
            <a:t>anders, gut, schön</a:t>
          </a:r>
        </a:p>
      </dgm:t>
    </dgm:pt>
    <dgm:pt modelId="{1B1E4B1A-58B6-4A2F-9C63-F16E72AC9909}" type="parTrans" cxnId="{3D4B8971-D416-44A0-90FB-207BC1B740A3}">
      <dgm:prSet/>
      <dgm:spPr/>
      <dgm:t>
        <a:bodyPr/>
        <a:lstStyle/>
        <a:p>
          <a:endParaRPr lang="de-DE" sz="1800"/>
        </a:p>
      </dgm:t>
    </dgm:pt>
    <dgm:pt modelId="{242B812A-1EFB-47DD-8FED-F200955AE024}" type="sibTrans" cxnId="{3D4B8971-D416-44A0-90FB-207BC1B740A3}">
      <dgm:prSet/>
      <dgm:spPr/>
      <dgm:t>
        <a:bodyPr/>
        <a:lstStyle/>
        <a:p>
          <a:endParaRPr lang="de-DE" sz="1800"/>
        </a:p>
      </dgm:t>
    </dgm:pt>
    <dgm:pt modelId="{8231719D-C7D8-402E-8162-FAE7DBAD0C8F}">
      <dgm:prSet custT="1"/>
      <dgm:spPr/>
      <dgm:t>
        <a:bodyPr/>
        <a:lstStyle/>
        <a:p>
          <a:r>
            <a:rPr lang="de-DE" sz="2400"/>
            <a:t>Kreativ und weiß</a:t>
          </a:r>
        </a:p>
      </dgm:t>
    </dgm:pt>
    <dgm:pt modelId="{D650E188-1AD4-45D7-A262-BDBFCF902044}" type="parTrans" cxnId="{ACC9F37A-F271-4DFE-A4E9-7637FC301A0E}">
      <dgm:prSet/>
      <dgm:spPr/>
      <dgm:t>
        <a:bodyPr/>
        <a:lstStyle/>
        <a:p>
          <a:endParaRPr lang="de-DE" sz="1800"/>
        </a:p>
      </dgm:t>
    </dgm:pt>
    <dgm:pt modelId="{9B1E2F84-B78B-49E9-9171-37EB236E1D7B}" type="sibTrans" cxnId="{ACC9F37A-F271-4DFE-A4E9-7637FC301A0E}">
      <dgm:prSet/>
      <dgm:spPr/>
      <dgm:t>
        <a:bodyPr/>
        <a:lstStyle/>
        <a:p>
          <a:endParaRPr lang="de-DE" sz="1800"/>
        </a:p>
      </dgm:t>
    </dgm:pt>
    <dgm:pt modelId="{FD28EAD6-EF2D-418C-B5EC-1D5CF33A749B}">
      <dgm:prSet custT="1"/>
      <dgm:spPr/>
      <dgm:t>
        <a:bodyPr/>
        <a:lstStyle/>
        <a:p>
          <a:r>
            <a:rPr lang="de-DE" sz="2400"/>
            <a:t>Zeitgemäß</a:t>
          </a:r>
        </a:p>
      </dgm:t>
    </dgm:pt>
    <dgm:pt modelId="{DD766337-95CA-48A5-BC2B-01C83B1BDCC4}" type="parTrans" cxnId="{7BB89169-3578-42B2-B887-85C19DE6370A}">
      <dgm:prSet/>
      <dgm:spPr/>
      <dgm:t>
        <a:bodyPr/>
        <a:lstStyle/>
        <a:p>
          <a:endParaRPr lang="de-DE" sz="1800"/>
        </a:p>
      </dgm:t>
    </dgm:pt>
    <dgm:pt modelId="{A1626CEF-929B-4F68-BC4D-5CFC78BE0A4D}" type="sibTrans" cxnId="{7BB89169-3578-42B2-B887-85C19DE6370A}">
      <dgm:prSet/>
      <dgm:spPr/>
      <dgm:t>
        <a:bodyPr/>
        <a:lstStyle/>
        <a:p>
          <a:endParaRPr lang="de-DE" sz="1800"/>
        </a:p>
      </dgm:t>
    </dgm:pt>
    <dgm:pt modelId="{7CD05310-B683-44B2-8E5B-EA6DD75A0462}">
      <dgm:prSet custT="1"/>
      <dgm:spPr/>
      <dgm:t>
        <a:bodyPr/>
        <a:lstStyle/>
        <a:p>
          <a:r>
            <a:rPr lang="de-DE" sz="2400"/>
            <a:t>Schlicht</a:t>
          </a:r>
        </a:p>
      </dgm:t>
    </dgm:pt>
    <dgm:pt modelId="{C0329165-324D-4EE0-8D9B-3F25572373AA}" type="parTrans" cxnId="{8C46B76F-4587-49E6-9DB1-B16394005E48}">
      <dgm:prSet/>
      <dgm:spPr/>
      <dgm:t>
        <a:bodyPr/>
        <a:lstStyle/>
        <a:p>
          <a:endParaRPr lang="de-DE" sz="1800"/>
        </a:p>
      </dgm:t>
    </dgm:pt>
    <dgm:pt modelId="{F91E1AB9-B6C7-4E34-BF90-519535819EE8}" type="sibTrans" cxnId="{8C46B76F-4587-49E6-9DB1-B16394005E48}">
      <dgm:prSet/>
      <dgm:spPr/>
      <dgm:t>
        <a:bodyPr/>
        <a:lstStyle/>
        <a:p>
          <a:endParaRPr lang="de-DE" sz="1800"/>
        </a:p>
      </dgm:t>
    </dgm:pt>
    <dgm:pt modelId="{EDB44BEA-38A8-4E92-9362-0C6E0B14076F}">
      <dgm:prSet custT="1"/>
      <dgm:spPr/>
      <dgm:t>
        <a:bodyPr/>
        <a:lstStyle/>
        <a:p>
          <a:r>
            <a:rPr lang="de-DE" sz="2400"/>
            <a:t>Klar und verständlich</a:t>
          </a:r>
        </a:p>
      </dgm:t>
    </dgm:pt>
    <dgm:pt modelId="{5EB91625-7C67-49CF-9CAF-5168CF9123CD}" type="parTrans" cxnId="{AEDE2CDF-8A01-4279-B30D-8DE48B370F34}">
      <dgm:prSet/>
      <dgm:spPr/>
      <dgm:t>
        <a:bodyPr/>
        <a:lstStyle/>
        <a:p>
          <a:endParaRPr lang="de-DE" sz="1800"/>
        </a:p>
      </dgm:t>
    </dgm:pt>
    <dgm:pt modelId="{FECF5E7C-2CFE-439A-98F3-C3A4E810A2E1}" type="sibTrans" cxnId="{AEDE2CDF-8A01-4279-B30D-8DE48B370F34}">
      <dgm:prSet/>
      <dgm:spPr/>
      <dgm:t>
        <a:bodyPr/>
        <a:lstStyle/>
        <a:p>
          <a:endParaRPr lang="de-DE" sz="1800"/>
        </a:p>
      </dgm:t>
    </dgm:pt>
    <dgm:pt modelId="{807C6630-69F5-4EDD-BE99-24322F15D262}">
      <dgm:prSet custT="1"/>
      <dgm:spPr/>
      <dgm:t>
        <a:bodyPr/>
        <a:lstStyle/>
        <a:p>
          <a:r>
            <a:rPr lang="de-DE" sz="2400"/>
            <a:t>Abwechslungsreich</a:t>
          </a:r>
        </a:p>
      </dgm:t>
    </dgm:pt>
    <dgm:pt modelId="{A6A5A7ED-AE96-468A-925C-016A82C2354A}" type="parTrans" cxnId="{1A9EBAE2-4172-466C-8D5A-09F21DEA85FE}">
      <dgm:prSet/>
      <dgm:spPr/>
      <dgm:t>
        <a:bodyPr/>
        <a:lstStyle/>
        <a:p>
          <a:endParaRPr lang="de-DE" sz="1800"/>
        </a:p>
      </dgm:t>
    </dgm:pt>
    <dgm:pt modelId="{96E5E300-AFCD-47EF-ADE5-24D5B5866499}" type="sibTrans" cxnId="{1A9EBAE2-4172-466C-8D5A-09F21DEA85FE}">
      <dgm:prSet/>
      <dgm:spPr/>
      <dgm:t>
        <a:bodyPr/>
        <a:lstStyle/>
        <a:p>
          <a:endParaRPr lang="de-DE" sz="1800"/>
        </a:p>
      </dgm:t>
    </dgm:pt>
    <dgm:pt modelId="{602580E3-2D68-4A78-AB91-5C6A0DF4F36D}">
      <dgm:prSet custT="1"/>
      <dgm:spPr/>
      <dgm:t>
        <a:bodyPr/>
        <a:lstStyle/>
        <a:p>
          <a:r>
            <a:rPr lang="de-DE" sz="2400"/>
            <a:t>Innovativ</a:t>
          </a:r>
        </a:p>
      </dgm:t>
    </dgm:pt>
    <dgm:pt modelId="{545A035D-A374-497E-824F-24E5EEEF28EC}" type="parTrans" cxnId="{63424FA8-C269-48B8-B587-3969895857A0}">
      <dgm:prSet/>
      <dgm:spPr/>
      <dgm:t>
        <a:bodyPr/>
        <a:lstStyle/>
        <a:p>
          <a:endParaRPr lang="de-DE" sz="1800"/>
        </a:p>
      </dgm:t>
    </dgm:pt>
    <dgm:pt modelId="{0030751D-3F9A-4149-87B1-4D818B5EEA54}" type="sibTrans" cxnId="{63424FA8-C269-48B8-B587-3969895857A0}">
      <dgm:prSet/>
      <dgm:spPr/>
      <dgm:t>
        <a:bodyPr/>
        <a:lstStyle/>
        <a:p>
          <a:endParaRPr lang="de-DE" sz="1800"/>
        </a:p>
      </dgm:t>
    </dgm:pt>
    <dgm:pt modelId="{EAB04E4F-1C00-44BB-B188-A75F148ACBE9}">
      <dgm:prSet custT="1"/>
      <dgm:spPr/>
      <dgm:t>
        <a:bodyPr/>
        <a:lstStyle/>
        <a:p>
          <a:r>
            <a:rPr lang="de-DE" sz="2400"/>
            <a:t>Perfektion wie alles bei Apple</a:t>
          </a:r>
        </a:p>
      </dgm:t>
    </dgm:pt>
    <dgm:pt modelId="{7B417175-A248-40F6-9C04-2A3A9109CF0E}" type="parTrans" cxnId="{0C8C5310-FB88-4113-BE4F-59C756D85FF6}">
      <dgm:prSet/>
      <dgm:spPr/>
      <dgm:t>
        <a:bodyPr/>
        <a:lstStyle/>
        <a:p>
          <a:endParaRPr lang="de-DE" sz="1800"/>
        </a:p>
      </dgm:t>
    </dgm:pt>
    <dgm:pt modelId="{46E30801-BD7C-4762-9E8E-52643D6CFCA2}" type="sibTrans" cxnId="{0C8C5310-FB88-4113-BE4F-59C756D85FF6}">
      <dgm:prSet/>
      <dgm:spPr/>
      <dgm:t>
        <a:bodyPr/>
        <a:lstStyle/>
        <a:p>
          <a:endParaRPr lang="de-DE" sz="1800"/>
        </a:p>
      </dgm:t>
    </dgm:pt>
    <dgm:pt modelId="{87F8AE5C-4D1E-45C4-A2F8-DEE613F0968A}">
      <dgm:prSet custT="1"/>
      <dgm:spPr/>
      <dgm:t>
        <a:bodyPr/>
        <a:lstStyle/>
        <a:p>
          <a:r>
            <a:rPr lang="de-DE" sz="2400"/>
            <a:t>Nervend</a:t>
          </a:r>
        </a:p>
      </dgm:t>
    </dgm:pt>
    <dgm:pt modelId="{2C6643EC-FF68-4D21-A283-546FB8388DF9}" type="parTrans" cxnId="{42F940F2-958B-4E5E-AFF3-15FB221B7AE6}">
      <dgm:prSet/>
      <dgm:spPr/>
      <dgm:t>
        <a:bodyPr/>
        <a:lstStyle/>
        <a:p>
          <a:endParaRPr lang="de-DE" sz="1800"/>
        </a:p>
      </dgm:t>
    </dgm:pt>
    <dgm:pt modelId="{752A14A2-A033-4CC4-B301-06BE87C76AB6}" type="sibTrans" cxnId="{42F940F2-958B-4E5E-AFF3-15FB221B7AE6}">
      <dgm:prSet/>
      <dgm:spPr/>
      <dgm:t>
        <a:bodyPr/>
        <a:lstStyle/>
        <a:p>
          <a:endParaRPr lang="de-DE" sz="1800"/>
        </a:p>
      </dgm:t>
    </dgm:pt>
    <dgm:pt modelId="{84B79D60-C102-4331-B297-D37A821ECB5D}">
      <dgm:prSet custT="1"/>
      <dgm:spPr/>
      <dgm:t>
        <a:bodyPr/>
        <a:lstStyle/>
        <a:p>
          <a:r>
            <a:rPr lang="de-DE" sz="2400"/>
            <a:t>Super</a:t>
          </a:r>
        </a:p>
      </dgm:t>
    </dgm:pt>
    <dgm:pt modelId="{8671B81D-3FA7-4A43-94F2-763BC66199FE}" type="parTrans" cxnId="{203F3984-C855-4B3E-9992-F773D49E0C71}">
      <dgm:prSet/>
      <dgm:spPr/>
      <dgm:t>
        <a:bodyPr/>
        <a:lstStyle/>
        <a:p>
          <a:endParaRPr lang="de-DE" sz="1800"/>
        </a:p>
      </dgm:t>
    </dgm:pt>
    <dgm:pt modelId="{5496F697-3EAC-49C4-926D-09D227C73202}" type="sibTrans" cxnId="{203F3984-C855-4B3E-9992-F773D49E0C71}">
      <dgm:prSet/>
      <dgm:spPr/>
      <dgm:t>
        <a:bodyPr/>
        <a:lstStyle/>
        <a:p>
          <a:endParaRPr lang="de-DE" sz="1800"/>
        </a:p>
      </dgm:t>
    </dgm:pt>
    <dgm:pt modelId="{17BC74B4-1DBE-4491-B749-A6D8A2FB7B25}">
      <dgm:prSet custT="1"/>
      <dgm:spPr/>
      <dgm:t>
        <a:bodyPr/>
        <a:lstStyle/>
        <a:p>
          <a:r>
            <a:rPr lang="de-DE" sz="2400"/>
            <a:t>Dominant</a:t>
          </a:r>
        </a:p>
      </dgm:t>
    </dgm:pt>
    <dgm:pt modelId="{36A04C0D-63A7-42E2-A6EA-B1D99269A07C}" type="parTrans" cxnId="{F08E643A-691A-45D9-A4DC-0D163465B698}">
      <dgm:prSet/>
      <dgm:spPr/>
      <dgm:t>
        <a:bodyPr/>
        <a:lstStyle/>
        <a:p>
          <a:endParaRPr lang="de-DE" sz="1800"/>
        </a:p>
      </dgm:t>
    </dgm:pt>
    <dgm:pt modelId="{32DB7C88-259C-4377-ABA5-1BBABF0FB7C8}" type="sibTrans" cxnId="{F08E643A-691A-45D9-A4DC-0D163465B698}">
      <dgm:prSet/>
      <dgm:spPr/>
      <dgm:t>
        <a:bodyPr/>
        <a:lstStyle/>
        <a:p>
          <a:endParaRPr lang="de-DE" sz="1800"/>
        </a:p>
      </dgm:t>
    </dgm:pt>
    <dgm:pt modelId="{5036917A-C824-4159-9040-14557F1F2D43}">
      <dgm:prSet custT="1"/>
      <dgm:spPr/>
      <dgm:t>
        <a:bodyPr/>
        <a:lstStyle/>
        <a:p>
          <a:r>
            <a:rPr lang="de-DE" sz="2400"/>
            <a:t>Beeindruckend</a:t>
          </a:r>
        </a:p>
      </dgm:t>
    </dgm:pt>
    <dgm:pt modelId="{598FE377-F63B-4CB5-86AC-654290E196CD}" type="parTrans" cxnId="{30A46DDC-C536-44AA-85BB-C0DCB31B4546}">
      <dgm:prSet/>
      <dgm:spPr/>
      <dgm:t>
        <a:bodyPr/>
        <a:lstStyle/>
        <a:p>
          <a:endParaRPr lang="de-DE" sz="1800"/>
        </a:p>
      </dgm:t>
    </dgm:pt>
    <dgm:pt modelId="{F5DFE9B1-2C36-4E13-8D20-F2394ADA4220}" type="sibTrans" cxnId="{30A46DDC-C536-44AA-85BB-C0DCB31B4546}">
      <dgm:prSet/>
      <dgm:spPr/>
      <dgm:t>
        <a:bodyPr/>
        <a:lstStyle/>
        <a:p>
          <a:endParaRPr lang="de-DE" sz="1800"/>
        </a:p>
      </dgm:t>
    </dgm:pt>
    <dgm:pt modelId="{DB11637B-833F-4A04-B33D-FB72ECD39265}">
      <dgm:prSet custT="1"/>
      <dgm:spPr/>
      <dgm:t>
        <a:bodyPr/>
        <a:lstStyle/>
        <a:p>
          <a:r>
            <a:rPr lang="de-DE" sz="2400"/>
            <a:t>Optisch schön gestaltet</a:t>
          </a:r>
        </a:p>
      </dgm:t>
    </dgm:pt>
    <dgm:pt modelId="{DD9E8B0B-134E-4FA4-9CDD-1D639C6CAAB9}" type="parTrans" cxnId="{F77AB110-6A39-48BB-8846-809E21E849A2}">
      <dgm:prSet/>
      <dgm:spPr/>
      <dgm:t>
        <a:bodyPr/>
        <a:lstStyle/>
        <a:p>
          <a:endParaRPr lang="de-DE" sz="1800"/>
        </a:p>
      </dgm:t>
    </dgm:pt>
    <dgm:pt modelId="{63A3A75D-861F-4C77-AB76-09FEB155D942}" type="sibTrans" cxnId="{F77AB110-6A39-48BB-8846-809E21E849A2}">
      <dgm:prSet/>
      <dgm:spPr/>
      <dgm:t>
        <a:bodyPr/>
        <a:lstStyle/>
        <a:p>
          <a:endParaRPr lang="de-DE" sz="1800"/>
        </a:p>
      </dgm:t>
    </dgm:pt>
    <dgm:pt modelId="{531EAB1E-6634-4BC5-8FB4-BE1FA39D4052}">
      <dgm:prSet custT="1"/>
      <dgm:spPr/>
      <dgm:t>
        <a:bodyPr/>
        <a:lstStyle/>
        <a:p>
          <a:r>
            <a:rPr lang="de-DE" sz="2400"/>
            <a:t>Nichtsagend</a:t>
          </a:r>
        </a:p>
      </dgm:t>
    </dgm:pt>
    <dgm:pt modelId="{ABF3A338-6E65-4287-9537-3A3F864D22E3}" type="parTrans" cxnId="{01801C30-8E5E-403C-A497-C80EB8B8B08A}">
      <dgm:prSet/>
      <dgm:spPr/>
      <dgm:t>
        <a:bodyPr/>
        <a:lstStyle/>
        <a:p>
          <a:endParaRPr lang="de-DE" sz="1800"/>
        </a:p>
      </dgm:t>
    </dgm:pt>
    <dgm:pt modelId="{3BB7939E-00A8-4A8F-B34D-4E02E1A2844D}" type="sibTrans" cxnId="{01801C30-8E5E-403C-A497-C80EB8B8B08A}">
      <dgm:prSet/>
      <dgm:spPr/>
      <dgm:t>
        <a:bodyPr/>
        <a:lstStyle/>
        <a:p>
          <a:endParaRPr lang="de-DE" sz="1800"/>
        </a:p>
      </dgm:t>
    </dgm:pt>
    <dgm:pt modelId="{E2B83DAE-6758-4541-B113-9AA887A22C6B}">
      <dgm:prSet custT="1"/>
      <dgm:spPr/>
      <dgm:t>
        <a:bodyPr/>
        <a:lstStyle/>
        <a:p>
          <a:r>
            <a:rPr lang="de-DE" sz="2400"/>
            <a:t>Anders</a:t>
          </a:r>
        </a:p>
      </dgm:t>
    </dgm:pt>
    <dgm:pt modelId="{3CADC8D3-EF37-4182-8FB6-858AF16F3684}" type="parTrans" cxnId="{CF7EF275-E3E7-4154-B9BF-98E1E9DF8130}">
      <dgm:prSet/>
      <dgm:spPr/>
      <dgm:t>
        <a:bodyPr/>
        <a:lstStyle/>
        <a:p>
          <a:endParaRPr lang="de-DE" sz="1800"/>
        </a:p>
      </dgm:t>
    </dgm:pt>
    <dgm:pt modelId="{2736FFA0-4AF8-4324-B46E-6559EE5169E8}" type="sibTrans" cxnId="{CF7EF275-E3E7-4154-B9BF-98E1E9DF8130}">
      <dgm:prSet/>
      <dgm:spPr/>
      <dgm:t>
        <a:bodyPr/>
        <a:lstStyle/>
        <a:p>
          <a:endParaRPr lang="de-DE" sz="1800"/>
        </a:p>
      </dgm:t>
    </dgm:pt>
    <dgm:pt modelId="{3303979E-C9B0-4EDE-B9C4-55982D69B18E}">
      <dgm:prSet custT="1"/>
      <dgm:spPr/>
      <dgm:t>
        <a:bodyPr/>
        <a:lstStyle/>
        <a:p>
          <a:r>
            <a:rPr lang="de-DE" sz="2400" dirty="0"/>
            <a:t>Ästhetisch</a:t>
          </a:r>
        </a:p>
      </dgm:t>
    </dgm:pt>
    <dgm:pt modelId="{9F323F56-4CC1-47F1-AE1D-291E2C8510DA}" type="parTrans" cxnId="{5431B042-5808-4F7F-A6B8-C97FFB4CDAA1}">
      <dgm:prSet/>
      <dgm:spPr/>
      <dgm:t>
        <a:bodyPr/>
        <a:lstStyle/>
        <a:p>
          <a:endParaRPr lang="de-DE" sz="1800"/>
        </a:p>
      </dgm:t>
    </dgm:pt>
    <dgm:pt modelId="{E3BDD410-D0E5-4B87-8003-C67282BED657}" type="sibTrans" cxnId="{5431B042-5808-4F7F-A6B8-C97FFB4CDAA1}">
      <dgm:prSet/>
      <dgm:spPr/>
      <dgm:t>
        <a:bodyPr/>
        <a:lstStyle/>
        <a:p>
          <a:endParaRPr lang="de-DE" sz="1800"/>
        </a:p>
      </dgm:t>
    </dgm:pt>
    <dgm:pt modelId="{F303279F-F05B-419E-8663-8E7EA7216A6B}" type="pres">
      <dgm:prSet presAssocID="{29DC6938-3D37-4240-A77A-E81C822BEB45}" presName="diagram" presStyleCnt="0">
        <dgm:presLayoutVars>
          <dgm:dir/>
          <dgm:resizeHandles val="exact"/>
        </dgm:presLayoutVars>
      </dgm:prSet>
      <dgm:spPr/>
    </dgm:pt>
    <dgm:pt modelId="{80FD5F8D-C41F-48B5-A82A-0884BBD5242C}" type="pres">
      <dgm:prSet presAssocID="{D2DBC8D7-E749-452C-A1FE-32D93EB109E0}" presName="node" presStyleLbl="node1" presStyleIdx="0" presStyleCnt="16">
        <dgm:presLayoutVars>
          <dgm:bulletEnabled val="1"/>
        </dgm:presLayoutVars>
      </dgm:prSet>
      <dgm:spPr/>
    </dgm:pt>
    <dgm:pt modelId="{77D5928A-4E84-4115-B271-F75F6D6D6754}" type="pres">
      <dgm:prSet presAssocID="{242B812A-1EFB-47DD-8FED-F200955AE024}" presName="sibTrans" presStyleCnt="0"/>
      <dgm:spPr/>
    </dgm:pt>
    <dgm:pt modelId="{F631253B-7F09-46BE-A307-E963841F4AD3}" type="pres">
      <dgm:prSet presAssocID="{8231719D-C7D8-402E-8162-FAE7DBAD0C8F}" presName="node" presStyleLbl="node1" presStyleIdx="1" presStyleCnt="16">
        <dgm:presLayoutVars>
          <dgm:bulletEnabled val="1"/>
        </dgm:presLayoutVars>
      </dgm:prSet>
      <dgm:spPr/>
    </dgm:pt>
    <dgm:pt modelId="{3C2595A6-8395-4AED-8549-114D2983D14E}" type="pres">
      <dgm:prSet presAssocID="{9B1E2F84-B78B-49E9-9171-37EB236E1D7B}" presName="sibTrans" presStyleCnt="0"/>
      <dgm:spPr/>
    </dgm:pt>
    <dgm:pt modelId="{AA23CA67-2C8B-4D95-BE6F-1DACFDF02D0A}" type="pres">
      <dgm:prSet presAssocID="{FD28EAD6-EF2D-418C-B5EC-1D5CF33A749B}" presName="node" presStyleLbl="node1" presStyleIdx="2" presStyleCnt="16">
        <dgm:presLayoutVars>
          <dgm:bulletEnabled val="1"/>
        </dgm:presLayoutVars>
      </dgm:prSet>
      <dgm:spPr/>
    </dgm:pt>
    <dgm:pt modelId="{14097EB7-9DB7-4473-AF19-3BAD078FFBA9}" type="pres">
      <dgm:prSet presAssocID="{A1626CEF-929B-4F68-BC4D-5CFC78BE0A4D}" presName="sibTrans" presStyleCnt="0"/>
      <dgm:spPr/>
    </dgm:pt>
    <dgm:pt modelId="{079F7BF0-FEFB-4F07-919C-B1229495958B}" type="pres">
      <dgm:prSet presAssocID="{7CD05310-B683-44B2-8E5B-EA6DD75A0462}" presName="node" presStyleLbl="node1" presStyleIdx="3" presStyleCnt="16">
        <dgm:presLayoutVars>
          <dgm:bulletEnabled val="1"/>
        </dgm:presLayoutVars>
      </dgm:prSet>
      <dgm:spPr/>
    </dgm:pt>
    <dgm:pt modelId="{CC218C3A-178F-4F4C-945C-6DD583C4291F}" type="pres">
      <dgm:prSet presAssocID="{F91E1AB9-B6C7-4E34-BF90-519535819EE8}" presName="sibTrans" presStyleCnt="0"/>
      <dgm:spPr/>
    </dgm:pt>
    <dgm:pt modelId="{E15A6F20-363E-47F6-93D6-F838A34911BB}" type="pres">
      <dgm:prSet presAssocID="{EDB44BEA-38A8-4E92-9362-0C6E0B14076F}" presName="node" presStyleLbl="node1" presStyleIdx="4" presStyleCnt="16">
        <dgm:presLayoutVars>
          <dgm:bulletEnabled val="1"/>
        </dgm:presLayoutVars>
      </dgm:prSet>
      <dgm:spPr/>
    </dgm:pt>
    <dgm:pt modelId="{F08649AA-6717-46BB-91B1-211DEC40FB20}" type="pres">
      <dgm:prSet presAssocID="{FECF5E7C-2CFE-439A-98F3-C3A4E810A2E1}" presName="sibTrans" presStyleCnt="0"/>
      <dgm:spPr/>
    </dgm:pt>
    <dgm:pt modelId="{C8CE837F-457D-4208-A890-28C47277DBC5}" type="pres">
      <dgm:prSet presAssocID="{807C6630-69F5-4EDD-BE99-24322F15D262}" presName="node" presStyleLbl="node1" presStyleIdx="5" presStyleCnt="16">
        <dgm:presLayoutVars>
          <dgm:bulletEnabled val="1"/>
        </dgm:presLayoutVars>
      </dgm:prSet>
      <dgm:spPr/>
    </dgm:pt>
    <dgm:pt modelId="{9E2C703C-3E54-4D1D-ACF7-1566841E1F1E}" type="pres">
      <dgm:prSet presAssocID="{96E5E300-AFCD-47EF-ADE5-24D5B5866499}" presName="sibTrans" presStyleCnt="0"/>
      <dgm:spPr/>
    </dgm:pt>
    <dgm:pt modelId="{C4AB3FA4-AB3B-4344-83E8-4C920C6CB64B}" type="pres">
      <dgm:prSet presAssocID="{602580E3-2D68-4A78-AB91-5C6A0DF4F36D}" presName="node" presStyleLbl="node1" presStyleIdx="6" presStyleCnt="16">
        <dgm:presLayoutVars>
          <dgm:bulletEnabled val="1"/>
        </dgm:presLayoutVars>
      </dgm:prSet>
      <dgm:spPr/>
    </dgm:pt>
    <dgm:pt modelId="{61E72F32-A1AE-4437-BC69-17765AE0E88C}" type="pres">
      <dgm:prSet presAssocID="{0030751D-3F9A-4149-87B1-4D818B5EEA54}" presName="sibTrans" presStyleCnt="0"/>
      <dgm:spPr/>
    </dgm:pt>
    <dgm:pt modelId="{5BFE3AA8-E608-4205-B799-E90541866558}" type="pres">
      <dgm:prSet presAssocID="{EAB04E4F-1C00-44BB-B188-A75F148ACBE9}" presName="node" presStyleLbl="node1" presStyleIdx="7" presStyleCnt="16">
        <dgm:presLayoutVars>
          <dgm:bulletEnabled val="1"/>
        </dgm:presLayoutVars>
      </dgm:prSet>
      <dgm:spPr/>
    </dgm:pt>
    <dgm:pt modelId="{0138FFE2-1D6B-4E19-8BFD-756D8ED83FA2}" type="pres">
      <dgm:prSet presAssocID="{46E30801-BD7C-4762-9E8E-52643D6CFCA2}" presName="sibTrans" presStyleCnt="0"/>
      <dgm:spPr/>
    </dgm:pt>
    <dgm:pt modelId="{46B7B43B-A7D2-4D60-A916-187CCF35AAFA}" type="pres">
      <dgm:prSet presAssocID="{87F8AE5C-4D1E-45C4-A2F8-DEE613F0968A}" presName="node" presStyleLbl="node1" presStyleIdx="8" presStyleCnt="16">
        <dgm:presLayoutVars>
          <dgm:bulletEnabled val="1"/>
        </dgm:presLayoutVars>
      </dgm:prSet>
      <dgm:spPr/>
    </dgm:pt>
    <dgm:pt modelId="{6AF68D12-D7FE-4645-87AA-622EF5E1B3D7}" type="pres">
      <dgm:prSet presAssocID="{752A14A2-A033-4CC4-B301-06BE87C76AB6}" presName="sibTrans" presStyleCnt="0"/>
      <dgm:spPr/>
    </dgm:pt>
    <dgm:pt modelId="{9E17CB41-F34B-4FCE-BF1D-2F7A04962C5B}" type="pres">
      <dgm:prSet presAssocID="{84B79D60-C102-4331-B297-D37A821ECB5D}" presName="node" presStyleLbl="node1" presStyleIdx="9" presStyleCnt="16">
        <dgm:presLayoutVars>
          <dgm:bulletEnabled val="1"/>
        </dgm:presLayoutVars>
      </dgm:prSet>
      <dgm:spPr/>
    </dgm:pt>
    <dgm:pt modelId="{B49C33C2-6E77-4D14-953C-97C732ECF234}" type="pres">
      <dgm:prSet presAssocID="{5496F697-3EAC-49C4-926D-09D227C73202}" presName="sibTrans" presStyleCnt="0"/>
      <dgm:spPr/>
    </dgm:pt>
    <dgm:pt modelId="{C6063DDD-9492-4551-B0CF-49B8C143C68C}" type="pres">
      <dgm:prSet presAssocID="{17BC74B4-1DBE-4491-B749-A6D8A2FB7B25}" presName="node" presStyleLbl="node1" presStyleIdx="10" presStyleCnt="16">
        <dgm:presLayoutVars>
          <dgm:bulletEnabled val="1"/>
        </dgm:presLayoutVars>
      </dgm:prSet>
      <dgm:spPr/>
    </dgm:pt>
    <dgm:pt modelId="{2104C5AB-FC7E-4F2A-B66D-F5E00D4E7A91}" type="pres">
      <dgm:prSet presAssocID="{32DB7C88-259C-4377-ABA5-1BBABF0FB7C8}" presName="sibTrans" presStyleCnt="0"/>
      <dgm:spPr/>
    </dgm:pt>
    <dgm:pt modelId="{FD92A45C-173D-477E-9CC8-B8FF8379229E}" type="pres">
      <dgm:prSet presAssocID="{5036917A-C824-4159-9040-14557F1F2D43}" presName="node" presStyleLbl="node1" presStyleIdx="11" presStyleCnt="16">
        <dgm:presLayoutVars>
          <dgm:bulletEnabled val="1"/>
        </dgm:presLayoutVars>
      </dgm:prSet>
      <dgm:spPr/>
    </dgm:pt>
    <dgm:pt modelId="{2AC3021A-179A-4F54-AD42-307604FF2F2B}" type="pres">
      <dgm:prSet presAssocID="{F5DFE9B1-2C36-4E13-8D20-F2394ADA4220}" presName="sibTrans" presStyleCnt="0"/>
      <dgm:spPr/>
    </dgm:pt>
    <dgm:pt modelId="{630F858D-C9A5-4992-B91E-AB8819A8B67C}" type="pres">
      <dgm:prSet presAssocID="{DB11637B-833F-4A04-B33D-FB72ECD39265}" presName="node" presStyleLbl="node1" presStyleIdx="12" presStyleCnt="16">
        <dgm:presLayoutVars>
          <dgm:bulletEnabled val="1"/>
        </dgm:presLayoutVars>
      </dgm:prSet>
      <dgm:spPr/>
    </dgm:pt>
    <dgm:pt modelId="{A6815A55-A8F5-4DAF-97DD-99A2F6258131}" type="pres">
      <dgm:prSet presAssocID="{63A3A75D-861F-4C77-AB76-09FEB155D942}" presName="sibTrans" presStyleCnt="0"/>
      <dgm:spPr/>
    </dgm:pt>
    <dgm:pt modelId="{98272410-1219-4E2D-B7F2-09C7B422309B}" type="pres">
      <dgm:prSet presAssocID="{531EAB1E-6634-4BC5-8FB4-BE1FA39D4052}" presName="node" presStyleLbl="node1" presStyleIdx="13" presStyleCnt="16">
        <dgm:presLayoutVars>
          <dgm:bulletEnabled val="1"/>
        </dgm:presLayoutVars>
      </dgm:prSet>
      <dgm:spPr/>
    </dgm:pt>
    <dgm:pt modelId="{CDFEE543-2C07-4EE8-AAF0-A0C2CCC7C0D5}" type="pres">
      <dgm:prSet presAssocID="{3BB7939E-00A8-4A8F-B34D-4E02E1A2844D}" presName="sibTrans" presStyleCnt="0"/>
      <dgm:spPr/>
    </dgm:pt>
    <dgm:pt modelId="{1B8FC26F-59BC-4FD5-A566-B1D3B855B07E}" type="pres">
      <dgm:prSet presAssocID="{E2B83DAE-6758-4541-B113-9AA887A22C6B}" presName="node" presStyleLbl="node1" presStyleIdx="14" presStyleCnt="16">
        <dgm:presLayoutVars>
          <dgm:bulletEnabled val="1"/>
        </dgm:presLayoutVars>
      </dgm:prSet>
      <dgm:spPr/>
    </dgm:pt>
    <dgm:pt modelId="{3AE16C38-4815-4DBF-9480-69C507F85C9A}" type="pres">
      <dgm:prSet presAssocID="{2736FFA0-4AF8-4324-B46E-6559EE5169E8}" presName="sibTrans" presStyleCnt="0"/>
      <dgm:spPr/>
    </dgm:pt>
    <dgm:pt modelId="{4D40F0DE-E076-4FB9-B27B-7461D33E8723}" type="pres">
      <dgm:prSet presAssocID="{3303979E-C9B0-4EDE-B9C4-55982D69B18E}" presName="node" presStyleLbl="node1" presStyleIdx="15" presStyleCnt="16">
        <dgm:presLayoutVars>
          <dgm:bulletEnabled val="1"/>
        </dgm:presLayoutVars>
      </dgm:prSet>
      <dgm:spPr/>
    </dgm:pt>
  </dgm:ptLst>
  <dgm:cxnLst>
    <dgm:cxn modelId="{69A30A08-F6A9-4FB0-B12F-9CEDA062382C}" type="presOf" srcId="{3303979E-C9B0-4EDE-B9C4-55982D69B18E}" destId="{4D40F0DE-E076-4FB9-B27B-7461D33E8723}" srcOrd="0" destOrd="0" presId="urn:microsoft.com/office/officeart/2005/8/layout/default"/>
    <dgm:cxn modelId="{0C8C5310-FB88-4113-BE4F-59C756D85FF6}" srcId="{29DC6938-3D37-4240-A77A-E81C822BEB45}" destId="{EAB04E4F-1C00-44BB-B188-A75F148ACBE9}" srcOrd="7" destOrd="0" parTransId="{7B417175-A248-40F6-9C04-2A3A9109CF0E}" sibTransId="{46E30801-BD7C-4762-9E8E-52643D6CFCA2}"/>
    <dgm:cxn modelId="{F77AB110-6A39-48BB-8846-809E21E849A2}" srcId="{29DC6938-3D37-4240-A77A-E81C822BEB45}" destId="{DB11637B-833F-4A04-B33D-FB72ECD39265}" srcOrd="12" destOrd="0" parTransId="{DD9E8B0B-134E-4FA4-9CDD-1D639C6CAAB9}" sibTransId="{63A3A75D-861F-4C77-AB76-09FEB155D942}"/>
    <dgm:cxn modelId="{F07D5213-0E41-4FDD-9020-CB4CB3E5CBBE}" type="presOf" srcId="{FD28EAD6-EF2D-418C-B5EC-1D5CF33A749B}" destId="{AA23CA67-2C8B-4D95-BE6F-1DACFDF02D0A}" srcOrd="0" destOrd="0" presId="urn:microsoft.com/office/officeart/2005/8/layout/default"/>
    <dgm:cxn modelId="{C23F561B-DE13-4531-9D97-25B773684192}" type="presOf" srcId="{8231719D-C7D8-402E-8162-FAE7DBAD0C8F}" destId="{F631253B-7F09-46BE-A307-E963841F4AD3}" srcOrd="0" destOrd="0" presId="urn:microsoft.com/office/officeart/2005/8/layout/default"/>
    <dgm:cxn modelId="{91DECB1E-FC87-40A3-8A76-A2D47DFB7F65}" type="presOf" srcId="{17BC74B4-1DBE-4491-B749-A6D8A2FB7B25}" destId="{C6063DDD-9492-4551-B0CF-49B8C143C68C}" srcOrd="0" destOrd="0" presId="urn:microsoft.com/office/officeart/2005/8/layout/default"/>
    <dgm:cxn modelId="{2D15A326-ACE7-457D-A580-70AB30494033}" type="presOf" srcId="{5036917A-C824-4159-9040-14557F1F2D43}" destId="{FD92A45C-173D-477E-9CC8-B8FF8379229E}" srcOrd="0" destOrd="0" presId="urn:microsoft.com/office/officeart/2005/8/layout/default"/>
    <dgm:cxn modelId="{48845C27-49CB-4FF4-BB59-5EC5FB5EFF11}" type="presOf" srcId="{D2DBC8D7-E749-452C-A1FE-32D93EB109E0}" destId="{80FD5F8D-C41F-48B5-A82A-0884BBD5242C}" srcOrd="0" destOrd="0" presId="urn:microsoft.com/office/officeart/2005/8/layout/default"/>
    <dgm:cxn modelId="{01801C30-8E5E-403C-A497-C80EB8B8B08A}" srcId="{29DC6938-3D37-4240-A77A-E81C822BEB45}" destId="{531EAB1E-6634-4BC5-8FB4-BE1FA39D4052}" srcOrd="13" destOrd="0" parTransId="{ABF3A338-6E65-4287-9537-3A3F864D22E3}" sibTransId="{3BB7939E-00A8-4A8F-B34D-4E02E1A2844D}"/>
    <dgm:cxn modelId="{F08E643A-691A-45D9-A4DC-0D163465B698}" srcId="{29DC6938-3D37-4240-A77A-E81C822BEB45}" destId="{17BC74B4-1DBE-4491-B749-A6D8A2FB7B25}" srcOrd="10" destOrd="0" parTransId="{36A04C0D-63A7-42E2-A6EA-B1D99269A07C}" sibTransId="{32DB7C88-259C-4377-ABA5-1BBABF0FB7C8}"/>
    <dgm:cxn modelId="{5431B042-5808-4F7F-A6B8-C97FFB4CDAA1}" srcId="{29DC6938-3D37-4240-A77A-E81C822BEB45}" destId="{3303979E-C9B0-4EDE-B9C4-55982D69B18E}" srcOrd="15" destOrd="0" parTransId="{9F323F56-4CC1-47F1-AE1D-291E2C8510DA}" sibTransId="{E3BDD410-D0E5-4B87-8003-C67282BED657}"/>
    <dgm:cxn modelId="{EAF87667-D4D5-4E5F-B56E-E95031C68B13}" type="presOf" srcId="{531EAB1E-6634-4BC5-8FB4-BE1FA39D4052}" destId="{98272410-1219-4E2D-B7F2-09C7B422309B}" srcOrd="0" destOrd="0" presId="urn:microsoft.com/office/officeart/2005/8/layout/default"/>
    <dgm:cxn modelId="{7BB89169-3578-42B2-B887-85C19DE6370A}" srcId="{29DC6938-3D37-4240-A77A-E81C822BEB45}" destId="{FD28EAD6-EF2D-418C-B5EC-1D5CF33A749B}" srcOrd="2" destOrd="0" parTransId="{DD766337-95CA-48A5-BC2B-01C83B1BDCC4}" sibTransId="{A1626CEF-929B-4F68-BC4D-5CFC78BE0A4D}"/>
    <dgm:cxn modelId="{8C46B76F-4587-49E6-9DB1-B16394005E48}" srcId="{29DC6938-3D37-4240-A77A-E81C822BEB45}" destId="{7CD05310-B683-44B2-8E5B-EA6DD75A0462}" srcOrd="3" destOrd="0" parTransId="{C0329165-324D-4EE0-8D9B-3F25572373AA}" sibTransId="{F91E1AB9-B6C7-4E34-BF90-519535819EE8}"/>
    <dgm:cxn modelId="{F9138971-E3DB-43D3-88F8-301DDC9EAAB7}" type="presOf" srcId="{DB11637B-833F-4A04-B33D-FB72ECD39265}" destId="{630F858D-C9A5-4992-B91E-AB8819A8B67C}" srcOrd="0" destOrd="0" presId="urn:microsoft.com/office/officeart/2005/8/layout/default"/>
    <dgm:cxn modelId="{3D4B8971-D416-44A0-90FB-207BC1B740A3}" srcId="{29DC6938-3D37-4240-A77A-E81C822BEB45}" destId="{D2DBC8D7-E749-452C-A1FE-32D93EB109E0}" srcOrd="0" destOrd="0" parTransId="{1B1E4B1A-58B6-4A2F-9C63-F16E72AC9909}" sibTransId="{242B812A-1EFB-47DD-8FED-F200955AE024}"/>
    <dgm:cxn modelId="{4EBFB154-3E6B-429C-B35E-0CEABC69E507}" type="presOf" srcId="{EAB04E4F-1C00-44BB-B188-A75F148ACBE9}" destId="{5BFE3AA8-E608-4205-B799-E90541866558}" srcOrd="0" destOrd="0" presId="urn:microsoft.com/office/officeart/2005/8/layout/default"/>
    <dgm:cxn modelId="{CF7EF275-E3E7-4154-B9BF-98E1E9DF8130}" srcId="{29DC6938-3D37-4240-A77A-E81C822BEB45}" destId="{E2B83DAE-6758-4541-B113-9AA887A22C6B}" srcOrd="14" destOrd="0" parTransId="{3CADC8D3-EF37-4182-8FB6-858AF16F3684}" sibTransId="{2736FFA0-4AF8-4324-B46E-6559EE5169E8}"/>
    <dgm:cxn modelId="{E46A4858-DA7E-4166-89EE-AE4ACB293E8B}" type="presOf" srcId="{29DC6938-3D37-4240-A77A-E81C822BEB45}" destId="{F303279F-F05B-419E-8663-8E7EA7216A6B}" srcOrd="0" destOrd="0" presId="urn:microsoft.com/office/officeart/2005/8/layout/default"/>
    <dgm:cxn modelId="{ACC9F37A-F271-4DFE-A4E9-7637FC301A0E}" srcId="{29DC6938-3D37-4240-A77A-E81C822BEB45}" destId="{8231719D-C7D8-402E-8162-FAE7DBAD0C8F}" srcOrd="1" destOrd="0" parTransId="{D650E188-1AD4-45D7-A262-BDBFCF902044}" sibTransId="{9B1E2F84-B78B-49E9-9171-37EB236E1D7B}"/>
    <dgm:cxn modelId="{203F3984-C855-4B3E-9992-F773D49E0C71}" srcId="{29DC6938-3D37-4240-A77A-E81C822BEB45}" destId="{84B79D60-C102-4331-B297-D37A821ECB5D}" srcOrd="9" destOrd="0" parTransId="{8671B81D-3FA7-4A43-94F2-763BC66199FE}" sibTransId="{5496F697-3EAC-49C4-926D-09D227C73202}"/>
    <dgm:cxn modelId="{430A558B-D438-44F4-9406-9AF5623E4B5D}" type="presOf" srcId="{7CD05310-B683-44B2-8E5B-EA6DD75A0462}" destId="{079F7BF0-FEFB-4F07-919C-B1229495958B}" srcOrd="0" destOrd="0" presId="urn:microsoft.com/office/officeart/2005/8/layout/default"/>
    <dgm:cxn modelId="{6799BB8B-F749-4174-97C8-82A41CC2974F}" type="presOf" srcId="{807C6630-69F5-4EDD-BE99-24322F15D262}" destId="{C8CE837F-457D-4208-A890-28C47277DBC5}" srcOrd="0" destOrd="0" presId="urn:microsoft.com/office/officeart/2005/8/layout/default"/>
    <dgm:cxn modelId="{63424FA8-C269-48B8-B587-3969895857A0}" srcId="{29DC6938-3D37-4240-A77A-E81C822BEB45}" destId="{602580E3-2D68-4A78-AB91-5C6A0DF4F36D}" srcOrd="6" destOrd="0" parTransId="{545A035D-A374-497E-824F-24E5EEEF28EC}" sibTransId="{0030751D-3F9A-4149-87B1-4D818B5EEA54}"/>
    <dgm:cxn modelId="{0C7B98CA-CB81-49D7-9373-CC3E40111848}" type="presOf" srcId="{E2B83DAE-6758-4541-B113-9AA887A22C6B}" destId="{1B8FC26F-59BC-4FD5-A566-B1D3B855B07E}" srcOrd="0" destOrd="0" presId="urn:microsoft.com/office/officeart/2005/8/layout/default"/>
    <dgm:cxn modelId="{AAD139DA-1B74-46E7-A3FB-35D52556935C}" type="presOf" srcId="{84B79D60-C102-4331-B297-D37A821ECB5D}" destId="{9E17CB41-F34B-4FCE-BF1D-2F7A04962C5B}" srcOrd="0" destOrd="0" presId="urn:microsoft.com/office/officeart/2005/8/layout/default"/>
    <dgm:cxn modelId="{30A46DDC-C536-44AA-85BB-C0DCB31B4546}" srcId="{29DC6938-3D37-4240-A77A-E81C822BEB45}" destId="{5036917A-C824-4159-9040-14557F1F2D43}" srcOrd="11" destOrd="0" parTransId="{598FE377-F63B-4CB5-86AC-654290E196CD}" sibTransId="{F5DFE9B1-2C36-4E13-8D20-F2394ADA4220}"/>
    <dgm:cxn modelId="{AEDE2CDF-8A01-4279-B30D-8DE48B370F34}" srcId="{29DC6938-3D37-4240-A77A-E81C822BEB45}" destId="{EDB44BEA-38A8-4E92-9362-0C6E0B14076F}" srcOrd="4" destOrd="0" parTransId="{5EB91625-7C67-49CF-9CAF-5168CF9123CD}" sibTransId="{FECF5E7C-2CFE-439A-98F3-C3A4E810A2E1}"/>
    <dgm:cxn modelId="{1A9EBAE2-4172-466C-8D5A-09F21DEA85FE}" srcId="{29DC6938-3D37-4240-A77A-E81C822BEB45}" destId="{807C6630-69F5-4EDD-BE99-24322F15D262}" srcOrd="5" destOrd="0" parTransId="{A6A5A7ED-AE96-468A-925C-016A82C2354A}" sibTransId="{96E5E300-AFCD-47EF-ADE5-24D5B5866499}"/>
    <dgm:cxn modelId="{4960BBEA-181E-415D-9B1F-909A8D874D73}" type="presOf" srcId="{EDB44BEA-38A8-4E92-9362-0C6E0B14076F}" destId="{E15A6F20-363E-47F6-93D6-F838A34911BB}" srcOrd="0" destOrd="0" presId="urn:microsoft.com/office/officeart/2005/8/layout/default"/>
    <dgm:cxn modelId="{C3B064EE-257F-46C8-AF80-9F1994FA5DF2}" type="presOf" srcId="{602580E3-2D68-4A78-AB91-5C6A0DF4F36D}" destId="{C4AB3FA4-AB3B-4344-83E8-4C920C6CB64B}" srcOrd="0" destOrd="0" presId="urn:microsoft.com/office/officeart/2005/8/layout/default"/>
    <dgm:cxn modelId="{42F940F2-958B-4E5E-AFF3-15FB221B7AE6}" srcId="{29DC6938-3D37-4240-A77A-E81C822BEB45}" destId="{87F8AE5C-4D1E-45C4-A2F8-DEE613F0968A}" srcOrd="8" destOrd="0" parTransId="{2C6643EC-FF68-4D21-A283-546FB8388DF9}" sibTransId="{752A14A2-A033-4CC4-B301-06BE87C76AB6}"/>
    <dgm:cxn modelId="{57FFD7F4-FCC3-456B-987F-0CB9F713E3C8}" type="presOf" srcId="{87F8AE5C-4D1E-45C4-A2F8-DEE613F0968A}" destId="{46B7B43B-A7D2-4D60-A916-187CCF35AAFA}" srcOrd="0" destOrd="0" presId="urn:microsoft.com/office/officeart/2005/8/layout/default"/>
    <dgm:cxn modelId="{1D97E2AE-17C4-4986-B49C-0CA72A026A35}" type="presParOf" srcId="{F303279F-F05B-419E-8663-8E7EA7216A6B}" destId="{80FD5F8D-C41F-48B5-A82A-0884BBD5242C}" srcOrd="0" destOrd="0" presId="urn:microsoft.com/office/officeart/2005/8/layout/default"/>
    <dgm:cxn modelId="{0AAEE93C-DF23-4212-ABE7-0F7DA4278ECD}" type="presParOf" srcId="{F303279F-F05B-419E-8663-8E7EA7216A6B}" destId="{77D5928A-4E84-4115-B271-F75F6D6D6754}" srcOrd="1" destOrd="0" presId="urn:microsoft.com/office/officeart/2005/8/layout/default"/>
    <dgm:cxn modelId="{5BC2359E-DA01-4EF8-9F51-7547DB65DEA1}" type="presParOf" srcId="{F303279F-F05B-419E-8663-8E7EA7216A6B}" destId="{F631253B-7F09-46BE-A307-E963841F4AD3}" srcOrd="2" destOrd="0" presId="urn:microsoft.com/office/officeart/2005/8/layout/default"/>
    <dgm:cxn modelId="{AF7ACC90-5C95-43A2-919A-05920C0D923A}" type="presParOf" srcId="{F303279F-F05B-419E-8663-8E7EA7216A6B}" destId="{3C2595A6-8395-4AED-8549-114D2983D14E}" srcOrd="3" destOrd="0" presId="urn:microsoft.com/office/officeart/2005/8/layout/default"/>
    <dgm:cxn modelId="{8EEF48AA-BD3D-445F-9FF2-DE458CF431FC}" type="presParOf" srcId="{F303279F-F05B-419E-8663-8E7EA7216A6B}" destId="{AA23CA67-2C8B-4D95-BE6F-1DACFDF02D0A}" srcOrd="4" destOrd="0" presId="urn:microsoft.com/office/officeart/2005/8/layout/default"/>
    <dgm:cxn modelId="{125355F4-D62D-469B-B3C6-1EE0BDECBB70}" type="presParOf" srcId="{F303279F-F05B-419E-8663-8E7EA7216A6B}" destId="{14097EB7-9DB7-4473-AF19-3BAD078FFBA9}" srcOrd="5" destOrd="0" presId="urn:microsoft.com/office/officeart/2005/8/layout/default"/>
    <dgm:cxn modelId="{8FB47DB1-049F-4112-A725-4A9A1AAEE96E}" type="presParOf" srcId="{F303279F-F05B-419E-8663-8E7EA7216A6B}" destId="{079F7BF0-FEFB-4F07-919C-B1229495958B}" srcOrd="6" destOrd="0" presId="urn:microsoft.com/office/officeart/2005/8/layout/default"/>
    <dgm:cxn modelId="{D74FF80B-A7B5-4378-A76E-7714DD6191D3}" type="presParOf" srcId="{F303279F-F05B-419E-8663-8E7EA7216A6B}" destId="{CC218C3A-178F-4F4C-945C-6DD583C4291F}" srcOrd="7" destOrd="0" presId="urn:microsoft.com/office/officeart/2005/8/layout/default"/>
    <dgm:cxn modelId="{829552EE-4276-4E22-B0F2-94C746252DD6}" type="presParOf" srcId="{F303279F-F05B-419E-8663-8E7EA7216A6B}" destId="{E15A6F20-363E-47F6-93D6-F838A34911BB}" srcOrd="8" destOrd="0" presId="urn:microsoft.com/office/officeart/2005/8/layout/default"/>
    <dgm:cxn modelId="{D8584CE0-9993-4E58-8109-5D1C0CA5C083}" type="presParOf" srcId="{F303279F-F05B-419E-8663-8E7EA7216A6B}" destId="{F08649AA-6717-46BB-91B1-211DEC40FB20}" srcOrd="9" destOrd="0" presId="urn:microsoft.com/office/officeart/2005/8/layout/default"/>
    <dgm:cxn modelId="{C35FBAE7-BCE1-4D98-B88E-6247EF47918F}" type="presParOf" srcId="{F303279F-F05B-419E-8663-8E7EA7216A6B}" destId="{C8CE837F-457D-4208-A890-28C47277DBC5}" srcOrd="10" destOrd="0" presId="urn:microsoft.com/office/officeart/2005/8/layout/default"/>
    <dgm:cxn modelId="{F2F4720A-2412-40EB-B2FE-68951D03DE85}" type="presParOf" srcId="{F303279F-F05B-419E-8663-8E7EA7216A6B}" destId="{9E2C703C-3E54-4D1D-ACF7-1566841E1F1E}" srcOrd="11" destOrd="0" presId="urn:microsoft.com/office/officeart/2005/8/layout/default"/>
    <dgm:cxn modelId="{4AA44032-9992-4FD5-84FB-67CFE40DC777}" type="presParOf" srcId="{F303279F-F05B-419E-8663-8E7EA7216A6B}" destId="{C4AB3FA4-AB3B-4344-83E8-4C920C6CB64B}" srcOrd="12" destOrd="0" presId="urn:microsoft.com/office/officeart/2005/8/layout/default"/>
    <dgm:cxn modelId="{835B16F3-4705-41D7-951C-726E75119B7F}" type="presParOf" srcId="{F303279F-F05B-419E-8663-8E7EA7216A6B}" destId="{61E72F32-A1AE-4437-BC69-17765AE0E88C}" srcOrd="13" destOrd="0" presId="urn:microsoft.com/office/officeart/2005/8/layout/default"/>
    <dgm:cxn modelId="{DCA7CDA6-64A9-4466-817C-A2982426685C}" type="presParOf" srcId="{F303279F-F05B-419E-8663-8E7EA7216A6B}" destId="{5BFE3AA8-E608-4205-B799-E90541866558}" srcOrd="14" destOrd="0" presId="urn:microsoft.com/office/officeart/2005/8/layout/default"/>
    <dgm:cxn modelId="{A0D687F8-3010-49BF-AF3F-42EDA5240BA8}" type="presParOf" srcId="{F303279F-F05B-419E-8663-8E7EA7216A6B}" destId="{0138FFE2-1D6B-4E19-8BFD-756D8ED83FA2}" srcOrd="15" destOrd="0" presId="urn:microsoft.com/office/officeart/2005/8/layout/default"/>
    <dgm:cxn modelId="{879E34BB-ECA8-469C-87BD-B07735DFA905}" type="presParOf" srcId="{F303279F-F05B-419E-8663-8E7EA7216A6B}" destId="{46B7B43B-A7D2-4D60-A916-187CCF35AAFA}" srcOrd="16" destOrd="0" presId="urn:microsoft.com/office/officeart/2005/8/layout/default"/>
    <dgm:cxn modelId="{72FA75F0-AD2F-4515-BF26-9385EC6C7734}" type="presParOf" srcId="{F303279F-F05B-419E-8663-8E7EA7216A6B}" destId="{6AF68D12-D7FE-4645-87AA-622EF5E1B3D7}" srcOrd="17" destOrd="0" presId="urn:microsoft.com/office/officeart/2005/8/layout/default"/>
    <dgm:cxn modelId="{C64AFA94-2F35-461F-B814-74B76FEDAD47}" type="presParOf" srcId="{F303279F-F05B-419E-8663-8E7EA7216A6B}" destId="{9E17CB41-F34B-4FCE-BF1D-2F7A04962C5B}" srcOrd="18" destOrd="0" presId="urn:microsoft.com/office/officeart/2005/8/layout/default"/>
    <dgm:cxn modelId="{499FDD51-097E-4CEC-93B9-7F3749FCDB17}" type="presParOf" srcId="{F303279F-F05B-419E-8663-8E7EA7216A6B}" destId="{B49C33C2-6E77-4D14-953C-97C732ECF234}" srcOrd="19" destOrd="0" presId="urn:microsoft.com/office/officeart/2005/8/layout/default"/>
    <dgm:cxn modelId="{3A567D08-D7B9-4E65-8E51-FB605868CF60}" type="presParOf" srcId="{F303279F-F05B-419E-8663-8E7EA7216A6B}" destId="{C6063DDD-9492-4551-B0CF-49B8C143C68C}" srcOrd="20" destOrd="0" presId="urn:microsoft.com/office/officeart/2005/8/layout/default"/>
    <dgm:cxn modelId="{B6348C06-96A9-4657-95A7-35D56DAA700A}" type="presParOf" srcId="{F303279F-F05B-419E-8663-8E7EA7216A6B}" destId="{2104C5AB-FC7E-4F2A-B66D-F5E00D4E7A91}" srcOrd="21" destOrd="0" presId="urn:microsoft.com/office/officeart/2005/8/layout/default"/>
    <dgm:cxn modelId="{78E1C5DB-CF01-42AF-A60A-CA37D7FB2096}" type="presParOf" srcId="{F303279F-F05B-419E-8663-8E7EA7216A6B}" destId="{FD92A45C-173D-477E-9CC8-B8FF8379229E}" srcOrd="22" destOrd="0" presId="urn:microsoft.com/office/officeart/2005/8/layout/default"/>
    <dgm:cxn modelId="{0B704D67-CE43-4EFF-BCF9-B0C09ED4F9E7}" type="presParOf" srcId="{F303279F-F05B-419E-8663-8E7EA7216A6B}" destId="{2AC3021A-179A-4F54-AD42-307604FF2F2B}" srcOrd="23" destOrd="0" presId="urn:microsoft.com/office/officeart/2005/8/layout/default"/>
    <dgm:cxn modelId="{C4BE472E-FF09-4B91-BE84-A5F569FDF3F3}" type="presParOf" srcId="{F303279F-F05B-419E-8663-8E7EA7216A6B}" destId="{630F858D-C9A5-4992-B91E-AB8819A8B67C}" srcOrd="24" destOrd="0" presId="urn:microsoft.com/office/officeart/2005/8/layout/default"/>
    <dgm:cxn modelId="{F537F28A-8AE2-42EC-8CE1-C4274C17F70C}" type="presParOf" srcId="{F303279F-F05B-419E-8663-8E7EA7216A6B}" destId="{A6815A55-A8F5-4DAF-97DD-99A2F6258131}" srcOrd="25" destOrd="0" presId="urn:microsoft.com/office/officeart/2005/8/layout/default"/>
    <dgm:cxn modelId="{D39887F7-4BD5-4ED8-B00B-C0309AF9C094}" type="presParOf" srcId="{F303279F-F05B-419E-8663-8E7EA7216A6B}" destId="{98272410-1219-4E2D-B7F2-09C7B422309B}" srcOrd="26" destOrd="0" presId="urn:microsoft.com/office/officeart/2005/8/layout/default"/>
    <dgm:cxn modelId="{8A5CE01D-E706-479B-9455-72ECFE6F7182}" type="presParOf" srcId="{F303279F-F05B-419E-8663-8E7EA7216A6B}" destId="{CDFEE543-2C07-4EE8-AAF0-A0C2CCC7C0D5}" srcOrd="27" destOrd="0" presId="urn:microsoft.com/office/officeart/2005/8/layout/default"/>
    <dgm:cxn modelId="{9B0B8004-F118-477A-8F17-707588263A26}" type="presParOf" srcId="{F303279F-F05B-419E-8663-8E7EA7216A6B}" destId="{1B8FC26F-59BC-4FD5-A566-B1D3B855B07E}" srcOrd="28" destOrd="0" presId="urn:microsoft.com/office/officeart/2005/8/layout/default"/>
    <dgm:cxn modelId="{9612CF7C-E239-4FA9-838F-AAB559C66CA0}" type="presParOf" srcId="{F303279F-F05B-419E-8663-8E7EA7216A6B}" destId="{3AE16C38-4815-4DBF-9480-69C507F85C9A}" srcOrd="29" destOrd="0" presId="urn:microsoft.com/office/officeart/2005/8/layout/default"/>
    <dgm:cxn modelId="{B842CDA8-A805-468C-9893-4F9DB3CE01D6}" type="presParOf" srcId="{F303279F-F05B-419E-8663-8E7EA7216A6B}" destId="{4D40F0DE-E076-4FB9-B27B-7461D33E8723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42D02-6ADD-47BE-97E8-AD11AD1BB81F}">
      <dsp:nvSpPr>
        <dsp:cNvPr id="0" name=""/>
        <dsp:cNvSpPr/>
      </dsp:nvSpPr>
      <dsp:spPr>
        <a:xfrm>
          <a:off x="0" y="1178271"/>
          <a:ext cx="12025336" cy="4680000"/>
        </a:xfrm>
        <a:prstGeom prst="right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754A16-87AF-47C9-A433-294617A11FA7}">
      <dsp:nvSpPr>
        <dsp:cNvPr id="0" name=""/>
        <dsp:cNvSpPr/>
      </dsp:nvSpPr>
      <dsp:spPr>
        <a:xfrm>
          <a:off x="7783425" y="2312516"/>
          <a:ext cx="2621734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0" kern="1200"/>
            <a:t>Fazit</a:t>
          </a:r>
          <a:endParaRPr lang="de-DE" sz="2800" b="0" kern="1200" dirty="0"/>
        </a:p>
      </dsp:txBody>
      <dsp:txXfrm>
        <a:off x="7783425" y="2312516"/>
        <a:ext cx="2621734" cy="2340000"/>
      </dsp:txXfrm>
    </dsp:sp>
    <dsp:sp modelId="{FE0CA48F-A73B-4583-9339-4EBB16269A6A}">
      <dsp:nvSpPr>
        <dsp:cNvPr id="0" name=""/>
        <dsp:cNvSpPr/>
      </dsp:nvSpPr>
      <dsp:spPr>
        <a:xfrm>
          <a:off x="5054986" y="2348259"/>
          <a:ext cx="2621734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0" kern="1200" dirty="0"/>
            <a:t>Auswertung</a:t>
          </a:r>
        </a:p>
      </dsp:txBody>
      <dsp:txXfrm>
        <a:off x="5054986" y="2348259"/>
        <a:ext cx="2621734" cy="2340000"/>
      </dsp:txXfrm>
    </dsp:sp>
    <dsp:sp modelId="{5D55FA86-18AB-4B20-BEB4-25DBF5DBC232}">
      <dsp:nvSpPr>
        <dsp:cNvPr id="0" name=""/>
        <dsp:cNvSpPr/>
      </dsp:nvSpPr>
      <dsp:spPr>
        <a:xfrm>
          <a:off x="964818" y="2312516"/>
          <a:ext cx="3565821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0" kern="1200" dirty="0" err="1"/>
            <a:t>Fankult</a:t>
          </a:r>
          <a:r>
            <a:rPr lang="de-DE" sz="2800" b="0" kern="1200" dirty="0"/>
            <a:t> – was ist das?</a:t>
          </a:r>
        </a:p>
      </dsp:txBody>
      <dsp:txXfrm>
        <a:off x="964818" y="2312516"/>
        <a:ext cx="3565821" cy="23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EAF05-25ED-41FB-8742-317A99491847}">
      <dsp:nvSpPr>
        <dsp:cNvPr id="0" name=""/>
        <dsp:cNvSpPr/>
      </dsp:nvSpPr>
      <dsp:spPr>
        <a:xfrm>
          <a:off x="469402" y="843"/>
          <a:ext cx="3059495" cy="18356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Benutzer-freundlichkeit</a:t>
          </a:r>
        </a:p>
      </dsp:txBody>
      <dsp:txXfrm>
        <a:off x="469402" y="843"/>
        <a:ext cx="3059495" cy="1835697"/>
      </dsp:txXfrm>
    </dsp:sp>
    <dsp:sp modelId="{38D19D0C-7A41-4CC5-9F1F-53099C81A48C}">
      <dsp:nvSpPr>
        <dsp:cNvPr id="0" name=""/>
        <dsp:cNvSpPr/>
      </dsp:nvSpPr>
      <dsp:spPr>
        <a:xfrm>
          <a:off x="3834847" y="843"/>
          <a:ext cx="3059495" cy="18356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Bessere Handhabung</a:t>
          </a:r>
        </a:p>
      </dsp:txBody>
      <dsp:txXfrm>
        <a:off x="3834847" y="843"/>
        <a:ext cx="3059495" cy="1835697"/>
      </dsp:txXfrm>
    </dsp:sp>
    <dsp:sp modelId="{62EE83FF-D76D-40A4-8729-0DEA836C07D6}">
      <dsp:nvSpPr>
        <dsp:cNvPr id="0" name=""/>
        <dsp:cNvSpPr/>
      </dsp:nvSpPr>
      <dsp:spPr>
        <a:xfrm>
          <a:off x="7200293" y="843"/>
          <a:ext cx="3059495" cy="18356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Betriebssystem</a:t>
          </a:r>
        </a:p>
      </dsp:txBody>
      <dsp:txXfrm>
        <a:off x="7200293" y="843"/>
        <a:ext cx="3059495" cy="1835697"/>
      </dsp:txXfrm>
    </dsp:sp>
    <dsp:sp modelId="{BF29F57D-C01B-48CD-A864-B510CAF4DBFD}">
      <dsp:nvSpPr>
        <dsp:cNvPr id="0" name=""/>
        <dsp:cNvSpPr/>
      </dsp:nvSpPr>
      <dsp:spPr>
        <a:xfrm>
          <a:off x="469402" y="2142490"/>
          <a:ext cx="3059495" cy="18356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Einfachheit</a:t>
          </a:r>
        </a:p>
      </dsp:txBody>
      <dsp:txXfrm>
        <a:off x="469402" y="2142490"/>
        <a:ext cx="3059495" cy="1835697"/>
      </dsp:txXfrm>
    </dsp:sp>
    <dsp:sp modelId="{38DB64D2-D33F-4D78-A20D-C6D576530E9B}">
      <dsp:nvSpPr>
        <dsp:cNvPr id="0" name=""/>
        <dsp:cNvSpPr/>
      </dsp:nvSpPr>
      <dsp:spPr>
        <a:xfrm>
          <a:off x="3834847" y="2142490"/>
          <a:ext cx="3059495" cy="18356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Apple ist zuverlässig</a:t>
          </a:r>
        </a:p>
      </dsp:txBody>
      <dsp:txXfrm>
        <a:off x="3834847" y="2142490"/>
        <a:ext cx="3059495" cy="1835697"/>
      </dsp:txXfrm>
    </dsp:sp>
    <dsp:sp modelId="{408AD838-6AAA-4238-ABD5-D66ADC8ED599}">
      <dsp:nvSpPr>
        <dsp:cNvPr id="0" name=""/>
        <dsp:cNvSpPr/>
      </dsp:nvSpPr>
      <dsp:spPr>
        <a:xfrm>
          <a:off x="7200293" y="2142490"/>
          <a:ext cx="3059495" cy="18356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Qualität</a:t>
          </a:r>
        </a:p>
      </dsp:txBody>
      <dsp:txXfrm>
        <a:off x="7200293" y="2142490"/>
        <a:ext cx="3059495" cy="1835697"/>
      </dsp:txXfrm>
    </dsp:sp>
    <dsp:sp modelId="{B41BD901-3137-4C19-B495-45DC1B975E42}">
      <dsp:nvSpPr>
        <dsp:cNvPr id="0" name=""/>
        <dsp:cNvSpPr/>
      </dsp:nvSpPr>
      <dsp:spPr>
        <a:xfrm>
          <a:off x="469402" y="4284137"/>
          <a:ext cx="3059495" cy="18356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Statussymbol</a:t>
          </a:r>
        </a:p>
      </dsp:txBody>
      <dsp:txXfrm>
        <a:off x="469402" y="4284137"/>
        <a:ext cx="3059495" cy="1835697"/>
      </dsp:txXfrm>
    </dsp:sp>
    <dsp:sp modelId="{C2E19141-0634-4640-9CE5-906444D892EE}">
      <dsp:nvSpPr>
        <dsp:cNvPr id="0" name=""/>
        <dsp:cNvSpPr/>
      </dsp:nvSpPr>
      <dsp:spPr>
        <a:xfrm>
          <a:off x="3834847" y="4284137"/>
          <a:ext cx="3059495" cy="18356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Läuft einfach</a:t>
          </a:r>
        </a:p>
      </dsp:txBody>
      <dsp:txXfrm>
        <a:off x="3834847" y="4284137"/>
        <a:ext cx="3059495" cy="1835697"/>
      </dsp:txXfrm>
    </dsp:sp>
    <dsp:sp modelId="{9142FE2F-94BC-4AA7-8ADB-49FF641CD887}">
      <dsp:nvSpPr>
        <dsp:cNvPr id="0" name=""/>
        <dsp:cNvSpPr/>
      </dsp:nvSpPr>
      <dsp:spPr>
        <a:xfrm>
          <a:off x="7200293" y="4284137"/>
          <a:ext cx="3059495" cy="18356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Sicherheit der persönlichen Daten</a:t>
          </a:r>
        </a:p>
      </dsp:txBody>
      <dsp:txXfrm>
        <a:off x="7200293" y="4284137"/>
        <a:ext cx="3059495" cy="1835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2A88-C302-43B5-8BBB-20B1F92F3EE2}">
      <dsp:nvSpPr>
        <dsp:cNvPr id="0" name=""/>
        <dsp:cNvSpPr/>
      </dsp:nvSpPr>
      <dsp:spPr>
        <a:xfrm>
          <a:off x="3333" y="812058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Marke</a:t>
          </a:r>
        </a:p>
      </dsp:txBody>
      <dsp:txXfrm>
        <a:off x="3333" y="812058"/>
        <a:ext cx="2644325" cy="1586595"/>
      </dsp:txXfrm>
    </dsp:sp>
    <dsp:sp modelId="{3DB4DF7B-6718-4C25-AB91-B84056E175D5}">
      <dsp:nvSpPr>
        <dsp:cNvPr id="0" name=""/>
        <dsp:cNvSpPr/>
      </dsp:nvSpPr>
      <dsp:spPr>
        <a:xfrm>
          <a:off x="2912090" y="812058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Persönliche Daten werden nicht an Werbefirmen verkauft</a:t>
          </a:r>
          <a:endParaRPr lang="de-DE" sz="2400" b="0" kern="1200" dirty="0">
            <a:latin typeface="Calibri"/>
            <a:ea typeface="+mn-ea"/>
            <a:cs typeface="+mn-cs"/>
          </a:endParaRPr>
        </a:p>
      </dsp:txBody>
      <dsp:txXfrm>
        <a:off x="2912090" y="812058"/>
        <a:ext cx="2644325" cy="1586595"/>
      </dsp:txXfrm>
    </dsp:sp>
    <dsp:sp modelId="{13AA9209-34F1-4313-B329-8582899B4DB2}">
      <dsp:nvSpPr>
        <dsp:cNvPr id="0" name=""/>
        <dsp:cNvSpPr/>
      </dsp:nvSpPr>
      <dsp:spPr>
        <a:xfrm>
          <a:off x="5820848" y="812058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Statussymbol</a:t>
          </a:r>
        </a:p>
      </dsp:txBody>
      <dsp:txXfrm>
        <a:off x="5820848" y="812058"/>
        <a:ext cx="2644325" cy="1586595"/>
      </dsp:txXfrm>
    </dsp:sp>
    <dsp:sp modelId="{617E6AA8-0362-42A9-8A31-44208A7C0C8D}">
      <dsp:nvSpPr>
        <dsp:cNvPr id="0" name=""/>
        <dsp:cNvSpPr/>
      </dsp:nvSpPr>
      <dsp:spPr>
        <a:xfrm>
          <a:off x="8729605" y="812058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Wertstabilität, Langlebigkeit</a:t>
          </a:r>
        </a:p>
      </dsp:txBody>
      <dsp:txXfrm>
        <a:off x="8729605" y="812058"/>
        <a:ext cx="2644325" cy="1586595"/>
      </dsp:txXfrm>
    </dsp:sp>
    <dsp:sp modelId="{FFD6ED5B-FA4C-432A-BB1C-65DB33FC6974}">
      <dsp:nvSpPr>
        <dsp:cNvPr id="0" name=""/>
        <dsp:cNvSpPr/>
      </dsp:nvSpPr>
      <dsp:spPr>
        <a:xfrm>
          <a:off x="3333" y="2663086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gute Programme (Software)</a:t>
          </a:r>
        </a:p>
      </dsp:txBody>
      <dsp:txXfrm>
        <a:off x="3333" y="2663086"/>
        <a:ext cx="2644325" cy="1586595"/>
      </dsp:txXfrm>
    </dsp:sp>
    <dsp:sp modelId="{67024F18-E73B-4B5E-A2C0-CE0C4EF08FDB}">
      <dsp:nvSpPr>
        <dsp:cNvPr id="0" name=""/>
        <dsp:cNvSpPr/>
      </dsp:nvSpPr>
      <dsp:spPr>
        <a:xfrm>
          <a:off x="2912090" y="2663086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Umstieg von Android wegen Unzufriedenheit</a:t>
          </a:r>
        </a:p>
      </dsp:txBody>
      <dsp:txXfrm>
        <a:off x="2912090" y="2663086"/>
        <a:ext cx="2644325" cy="1586595"/>
      </dsp:txXfrm>
    </dsp:sp>
    <dsp:sp modelId="{C277A406-30E9-426C-A1C0-426B222C148F}">
      <dsp:nvSpPr>
        <dsp:cNvPr id="0" name=""/>
        <dsp:cNvSpPr/>
      </dsp:nvSpPr>
      <dsp:spPr>
        <a:xfrm>
          <a:off x="5820848" y="2663086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Keine Viren, Spyware oder ähnliches</a:t>
          </a:r>
          <a:endParaRPr lang="de-DE" sz="2400" b="0" kern="1200" dirty="0">
            <a:latin typeface="Calibri"/>
            <a:ea typeface="+mn-ea"/>
            <a:cs typeface="+mn-cs"/>
          </a:endParaRPr>
        </a:p>
      </dsp:txBody>
      <dsp:txXfrm>
        <a:off x="5820848" y="2663086"/>
        <a:ext cx="2644325" cy="1586595"/>
      </dsp:txXfrm>
    </dsp:sp>
    <dsp:sp modelId="{573704F7-FAA3-4B34-97AD-30F3A7EDB3F8}">
      <dsp:nvSpPr>
        <dsp:cNvPr id="0" name=""/>
        <dsp:cNvSpPr/>
      </dsp:nvSpPr>
      <dsp:spPr>
        <a:xfrm>
          <a:off x="8729605" y="2663086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Weil sonst gar nichts in Frage kommt</a:t>
          </a:r>
        </a:p>
      </dsp:txBody>
      <dsp:txXfrm>
        <a:off x="8729605" y="2663086"/>
        <a:ext cx="2644325" cy="1586595"/>
      </dsp:txXfrm>
    </dsp:sp>
    <dsp:sp modelId="{22EFCFE9-AFD1-4D79-8A83-CE4CB79F0C33}">
      <dsp:nvSpPr>
        <dsp:cNvPr id="0" name=""/>
        <dsp:cNvSpPr/>
      </dsp:nvSpPr>
      <dsp:spPr>
        <a:xfrm>
          <a:off x="2912090" y="4514114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>
              <a:latin typeface="Calibri"/>
              <a:ea typeface="+mn-ea"/>
              <a:cs typeface="+mn-cs"/>
            </a:rPr>
            <a:t>Neugier</a:t>
          </a:r>
        </a:p>
      </dsp:txBody>
      <dsp:txXfrm>
        <a:off x="2912090" y="4514114"/>
        <a:ext cx="2644325" cy="1586595"/>
      </dsp:txXfrm>
    </dsp:sp>
    <dsp:sp modelId="{DBA63030-0196-4D77-866D-A402522D3990}">
      <dsp:nvSpPr>
        <dsp:cNvPr id="0" name=""/>
        <dsp:cNvSpPr/>
      </dsp:nvSpPr>
      <dsp:spPr>
        <a:xfrm>
          <a:off x="5820848" y="4514114"/>
          <a:ext cx="2644325" cy="1586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rotWithShape="0">
            <a:srgbClr val="000000">
              <a:alpha val="8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Calibri"/>
              <a:ea typeface="+mn-ea"/>
              <a:cs typeface="+mn-cs"/>
            </a:rPr>
            <a:t>Behinderten-freundlichkeit</a:t>
          </a:r>
        </a:p>
      </dsp:txBody>
      <dsp:txXfrm>
        <a:off x="5820848" y="4514114"/>
        <a:ext cx="2644325" cy="1586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D5F8D-C41F-48B5-A82A-0884BBD5242C}">
      <dsp:nvSpPr>
        <dsp:cNvPr id="0" name=""/>
        <dsp:cNvSpPr/>
      </dsp:nvSpPr>
      <dsp:spPr>
        <a:xfrm>
          <a:off x="100210" y="1822"/>
          <a:ext cx="2482043" cy="1489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anders, gut, schön</a:t>
          </a:r>
        </a:p>
      </dsp:txBody>
      <dsp:txXfrm>
        <a:off x="100210" y="1822"/>
        <a:ext cx="2482043" cy="1489225"/>
      </dsp:txXfrm>
    </dsp:sp>
    <dsp:sp modelId="{F631253B-7F09-46BE-A307-E963841F4AD3}">
      <dsp:nvSpPr>
        <dsp:cNvPr id="0" name=""/>
        <dsp:cNvSpPr/>
      </dsp:nvSpPr>
      <dsp:spPr>
        <a:xfrm>
          <a:off x="2830458" y="1822"/>
          <a:ext cx="2482043" cy="1489225"/>
        </a:xfrm>
        <a:prstGeom prst="rect">
          <a:avLst/>
        </a:prstGeom>
        <a:solidFill>
          <a:schemeClr val="accent4">
            <a:hueOff val="-989622"/>
            <a:satOff val="1598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Kreativ und weiß</a:t>
          </a:r>
        </a:p>
      </dsp:txBody>
      <dsp:txXfrm>
        <a:off x="2830458" y="1822"/>
        <a:ext cx="2482043" cy="1489225"/>
      </dsp:txXfrm>
    </dsp:sp>
    <dsp:sp modelId="{AA23CA67-2C8B-4D95-BE6F-1DACFDF02D0A}">
      <dsp:nvSpPr>
        <dsp:cNvPr id="0" name=""/>
        <dsp:cNvSpPr/>
      </dsp:nvSpPr>
      <dsp:spPr>
        <a:xfrm>
          <a:off x="5560705" y="1822"/>
          <a:ext cx="2482043" cy="1489225"/>
        </a:xfrm>
        <a:prstGeom prst="rect">
          <a:avLst/>
        </a:prstGeom>
        <a:solidFill>
          <a:schemeClr val="accent4">
            <a:hueOff val="-1979244"/>
            <a:satOff val="3195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Zeitgemäß</a:t>
          </a:r>
        </a:p>
      </dsp:txBody>
      <dsp:txXfrm>
        <a:off x="5560705" y="1822"/>
        <a:ext cx="2482043" cy="1489225"/>
      </dsp:txXfrm>
    </dsp:sp>
    <dsp:sp modelId="{079F7BF0-FEFB-4F07-919C-B1229495958B}">
      <dsp:nvSpPr>
        <dsp:cNvPr id="0" name=""/>
        <dsp:cNvSpPr/>
      </dsp:nvSpPr>
      <dsp:spPr>
        <a:xfrm>
          <a:off x="8290953" y="1822"/>
          <a:ext cx="2482043" cy="1489225"/>
        </a:xfrm>
        <a:prstGeom prst="rect">
          <a:avLst/>
        </a:prstGeom>
        <a:solidFill>
          <a:schemeClr val="accent4">
            <a:hueOff val="-2968866"/>
            <a:satOff val="4793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Schlicht</a:t>
          </a:r>
        </a:p>
      </dsp:txBody>
      <dsp:txXfrm>
        <a:off x="8290953" y="1822"/>
        <a:ext cx="2482043" cy="1489225"/>
      </dsp:txXfrm>
    </dsp:sp>
    <dsp:sp modelId="{E15A6F20-363E-47F6-93D6-F838A34911BB}">
      <dsp:nvSpPr>
        <dsp:cNvPr id="0" name=""/>
        <dsp:cNvSpPr/>
      </dsp:nvSpPr>
      <dsp:spPr>
        <a:xfrm>
          <a:off x="100210" y="1739252"/>
          <a:ext cx="2482043" cy="1489225"/>
        </a:xfrm>
        <a:prstGeom prst="rect">
          <a:avLst/>
        </a:prstGeom>
        <a:solidFill>
          <a:schemeClr val="accent4">
            <a:hueOff val="-3958488"/>
            <a:satOff val="6391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Klar und verständlich</a:t>
          </a:r>
        </a:p>
      </dsp:txBody>
      <dsp:txXfrm>
        <a:off x="100210" y="1739252"/>
        <a:ext cx="2482043" cy="1489225"/>
      </dsp:txXfrm>
    </dsp:sp>
    <dsp:sp modelId="{C8CE837F-457D-4208-A890-28C47277DBC5}">
      <dsp:nvSpPr>
        <dsp:cNvPr id="0" name=""/>
        <dsp:cNvSpPr/>
      </dsp:nvSpPr>
      <dsp:spPr>
        <a:xfrm>
          <a:off x="2830458" y="1739252"/>
          <a:ext cx="2482043" cy="1489225"/>
        </a:xfrm>
        <a:prstGeom prst="rect">
          <a:avLst/>
        </a:prstGeom>
        <a:solidFill>
          <a:schemeClr val="accent4">
            <a:hueOff val="-4948110"/>
            <a:satOff val="7989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Abwechslungsreich</a:t>
          </a:r>
        </a:p>
      </dsp:txBody>
      <dsp:txXfrm>
        <a:off x="2830458" y="1739252"/>
        <a:ext cx="2482043" cy="1489225"/>
      </dsp:txXfrm>
    </dsp:sp>
    <dsp:sp modelId="{C4AB3FA4-AB3B-4344-83E8-4C920C6CB64B}">
      <dsp:nvSpPr>
        <dsp:cNvPr id="0" name=""/>
        <dsp:cNvSpPr/>
      </dsp:nvSpPr>
      <dsp:spPr>
        <a:xfrm>
          <a:off x="5560705" y="1739252"/>
          <a:ext cx="2482043" cy="1489225"/>
        </a:xfrm>
        <a:prstGeom prst="rect">
          <a:avLst/>
        </a:prstGeom>
        <a:solidFill>
          <a:schemeClr val="accent4">
            <a:hueOff val="-5937733"/>
            <a:satOff val="9586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Innovativ</a:t>
          </a:r>
        </a:p>
      </dsp:txBody>
      <dsp:txXfrm>
        <a:off x="5560705" y="1739252"/>
        <a:ext cx="2482043" cy="1489225"/>
      </dsp:txXfrm>
    </dsp:sp>
    <dsp:sp modelId="{5BFE3AA8-E608-4205-B799-E90541866558}">
      <dsp:nvSpPr>
        <dsp:cNvPr id="0" name=""/>
        <dsp:cNvSpPr/>
      </dsp:nvSpPr>
      <dsp:spPr>
        <a:xfrm>
          <a:off x="8290953" y="1739252"/>
          <a:ext cx="2482043" cy="1489225"/>
        </a:xfrm>
        <a:prstGeom prst="rect">
          <a:avLst/>
        </a:prstGeom>
        <a:solidFill>
          <a:schemeClr val="accent4">
            <a:hueOff val="-6927355"/>
            <a:satOff val="11184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Perfektion wie alles bei Apple</a:t>
          </a:r>
        </a:p>
      </dsp:txBody>
      <dsp:txXfrm>
        <a:off x="8290953" y="1739252"/>
        <a:ext cx="2482043" cy="1489225"/>
      </dsp:txXfrm>
    </dsp:sp>
    <dsp:sp modelId="{46B7B43B-A7D2-4D60-A916-187CCF35AAFA}">
      <dsp:nvSpPr>
        <dsp:cNvPr id="0" name=""/>
        <dsp:cNvSpPr/>
      </dsp:nvSpPr>
      <dsp:spPr>
        <a:xfrm>
          <a:off x="100210" y="3476682"/>
          <a:ext cx="2482043" cy="1489225"/>
        </a:xfrm>
        <a:prstGeom prst="rect">
          <a:avLst/>
        </a:prstGeom>
        <a:solidFill>
          <a:schemeClr val="accent4">
            <a:hueOff val="-7916977"/>
            <a:satOff val="12782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Nervend</a:t>
          </a:r>
        </a:p>
      </dsp:txBody>
      <dsp:txXfrm>
        <a:off x="100210" y="3476682"/>
        <a:ext cx="2482043" cy="1489225"/>
      </dsp:txXfrm>
    </dsp:sp>
    <dsp:sp modelId="{9E17CB41-F34B-4FCE-BF1D-2F7A04962C5B}">
      <dsp:nvSpPr>
        <dsp:cNvPr id="0" name=""/>
        <dsp:cNvSpPr/>
      </dsp:nvSpPr>
      <dsp:spPr>
        <a:xfrm>
          <a:off x="2830458" y="3476682"/>
          <a:ext cx="2482043" cy="1489225"/>
        </a:xfrm>
        <a:prstGeom prst="rect">
          <a:avLst/>
        </a:prstGeom>
        <a:solidFill>
          <a:schemeClr val="accent4">
            <a:hueOff val="-8906599"/>
            <a:satOff val="14380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Super</a:t>
          </a:r>
        </a:p>
      </dsp:txBody>
      <dsp:txXfrm>
        <a:off x="2830458" y="3476682"/>
        <a:ext cx="2482043" cy="1489225"/>
      </dsp:txXfrm>
    </dsp:sp>
    <dsp:sp modelId="{C6063DDD-9492-4551-B0CF-49B8C143C68C}">
      <dsp:nvSpPr>
        <dsp:cNvPr id="0" name=""/>
        <dsp:cNvSpPr/>
      </dsp:nvSpPr>
      <dsp:spPr>
        <a:xfrm>
          <a:off x="5560705" y="3476682"/>
          <a:ext cx="2482043" cy="1489225"/>
        </a:xfrm>
        <a:prstGeom prst="rect">
          <a:avLst/>
        </a:prstGeom>
        <a:solidFill>
          <a:schemeClr val="accent4">
            <a:hueOff val="-9896221"/>
            <a:satOff val="15977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Dominant</a:t>
          </a:r>
        </a:p>
      </dsp:txBody>
      <dsp:txXfrm>
        <a:off x="5560705" y="3476682"/>
        <a:ext cx="2482043" cy="1489225"/>
      </dsp:txXfrm>
    </dsp:sp>
    <dsp:sp modelId="{FD92A45C-173D-477E-9CC8-B8FF8379229E}">
      <dsp:nvSpPr>
        <dsp:cNvPr id="0" name=""/>
        <dsp:cNvSpPr/>
      </dsp:nvSpPr>
      <dsp:spPr>
        <a:xfrm>
          <a:off x="8290953" y="3476682"/>
          <a:ext cx="2482043" cy="1489225"/>
        </a:xfrm>
        <a:prstGeom prst="rect">
          <a:avLst/>
        </a:prstGeom>
        <a:solidFill>
          <a:schemeClr val="accent4">
            <a:hueOff val="-10885843"/>
            <a:satOff val="17575"/>
            <a:lumOff val="-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Beeindruckend</a:t>
          </a:r>
        </a:p>
      </dsp:txBody>
      <dsp:txXfrm>
        <a:off x="8290953" y="3476682"/>
        <a:ext cx="2482043" cy="1489225"/>
      </dsp:txXfrm>
    </dsp:sp>
    <dsp:sp modelId="{630F858D-C9A5-4992-B91E-AB8819A8B67C}">
      <dsp:nvSpPr>
        <dsp:cNvPr id="0" name=""/>
        <dsp:cNvSpPr/>
      </dsp:nvSpPr>
      <dsp:spPr>
        <a:xfrm>
          <a:off x="100210" y="5214112"/>
          <a:ext cx="2482043" cy="1489225"/>
        </a:xfrm>
        <a:prstGeom prst="rect">
          <a:avLst/>
        </a:prstGeom>
        <a:solidFill>
          <a:schemeClr val="accent4">
            <a:hueOff val="-11875465"/>
            <a:satOff val="19173"/>
            <a:lumOff val="-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Optisch schön gestaltet</a:t>
          </a:r>
        </a:p>
      </dsp:txBody>
      <dsp:txXfrm>
        <a:off x="100210" y="5214112"/>
        <a:ext cx="2482043" cy="1489225"/>
      </dsp:txXfrm>
    </dsp:sp>
    <dsp:sp modelId="{98272410-1219-4E2D-B7F2-09C7B422309B}">
      <dsp:nvSpPr>
        <dsp:cNvPr id="0" name=""/>
        <dsp:cNvSpPr/>
      </dsp:nvSpPr>
      <dsp:spPr>
        <a:xfrm>
          <a:off x="2830458" y="5214112"/>
          <a:ext cx="2482043" cy="1489225"/>
        </a:xfrm>
        <a:prstGeom prst="rect">
          <a:avLst/>
        </a:prstGeom>
        <a:solidFill>
          <a:schemeClr val="accent4">
            <a:hueOff val="-12865087"/>
            <a:satOff val="20771"/>
            <a:lumOff val="-1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Nichtsagend</a:t>
          </a:r>
        </a:p>
      </dsp:txBody>
      <dsp:txXfrm>
        <a:off x="2830458" y="5214112"/>
        <a:ext cx="2482043" cy="1489225"/>
      </dsp:txXfrm>
    </dsp:sp>
    <dsp:sp modelId="{1B8FC26F-59BC-4FD5-A566-B1D3B855B07E}">
      <dsp:nvSpPr>
        <dsp:cNvPr id="0" name=""/>
        <dsp:cNvSpPr/>
      </dsp:nvSpPr>
      <dsp:spPr>
        <a:xfrm>
          <a:off x="5560705" y="5214112"/>
          <a:ext cx="2482043" cy="1489225"/>
        </a:xfrm>
        <a:prstGeom prst="rect">
          <a:avLst/>
        </a:prstGeom>
        <a:solidFill>
          <a:schemeClr val="accent4">
            <a:hueOff val="-13854709"/>
            <a:satOff val="22368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Anders</a:t>
          </a:r>
        </a:p>
      </dsp:txBody>
      <dsp:txXfrm>
        <a:off x="5560705" y="5214112"/>
        <a:ext cx="2482043" cy="1489225"/>
      </dsp:txXfrm>
    </dsp:sp>
    <dsp:sp modelId="{4D40F0DE-E076-4FB9-B27B-7461D33E8723}">
      <dsp:nvSpPr>
        <dsp:cNvPr id="0" name=""/>
        <dsp:cNvSpPr/>
      </dsp:nvSpPr>
      <dsp:spPr>
        <a:xfrm>
          <a:off x="8290953" y="5214112"/>
          <a:ext cx="2482043" cy="1489225"/>
        </a:xfrm>
        <a:prstGeom prst="rect">
          <a:avLst/>
        </a:prstGeom>
        <a:solidFill>
          <a:schemeClr val="accent4">
            <a:hueOff val="-14844331"/>
            <a:satOff val="23966"/>
            <a:lumOff val="-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Ästhetisch</a:t>
          </a:r>
        </a:p>
      </dsp:txBody>
      <dsp:txXfrm>
        <a:off x="8290953" y="5214112"/>
        <a:ext cx="2482043" cy="1489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5612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29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100" baseline="0" dirty="0">
                <a:effectLst/>
                <a:latin typeface="Helvetica Neue"/>
                <a:sym typeface="Helvetica Neue"/>
              </a:rPr>
              <a:t>fast die hälfte der Befragten würde </a:t>
            </a:r>
            <a:r>
              <a:rPr lang="de-DE" sz="2100" b="1" baseline="0" dirty="0">
                <a:effectLst/>
                <a:latin typeface="Helvetica Neue"/>
                <a:sym typeface="Helvetica Neue"/>
              </a:rPr>
              <a:t>generell zu </a:t>
            </a:r>
            <a:r>
              <a:rPr lang="de-DE" sz="2100" baseline="0" dirty="0">
                <a:effectLst/>
                <a:latin typeface="Helvetica Neue"/>
                <a:sym typeface="Helvetica Neue"/>
              </a:rPr>
              <a:t>Apple-Geräten raten, 12 % nur bestimmten Freunden, 18 % nicht zu jedem Gerät, 18 % nicht.</a:t>
            </a:r>
            <a:endParaRPr lang="de-DE" dirty="0"/>
          </a:p>
          <a:p>
            <a:endParaRPr lang="de-DE" dirty="0"/>
          </a:p>
          <a:p>
            <a:r>
              <a:rPr lang="de-DE" dirty="0"/>
              <a:t>Mehrzahl</a:t>
            </a:r>
            <a:r>
              <a:rPr lang="de-DE" baseline="0" dirty="0"/>
              <a:t> </a:t>
            </a:r>
            <a:r>
              <a:rPr lang="de-DE" b="1" baseline="0" dirty="0"/>
              <a:t>redet</a:t>
            </a:r>
            <a:r>
              <a:rPr lang="de-DE" baseline="0" dirty="0"/>
              <a:t> gelegentlich oder selten mit Freunden über Apple.</a:t>
            </a:r>
          </a:p>
          <a:p>
            <a:endParaRPr lang="de-DE" baseline="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72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100" baseline="0" dirty="0">
                <a:effectLst/>
                <a:latin typeface="Helvetica Neue"/>
                <a:sym typeface="Helvetica Neue"/>
              </a:rPr>
              <a:t>fast die hälfte der Befragten würde </a:t>
            </a:r>
            <a:r>
              <a:rPr lang="de-DE" sz="2100" b="1" baseline="0" dirty="0">
                <a:effectLst/>
                <a:latin typeface="Helvetica Neue"/>
                <a:sym typeface="Helvetica Neue"/>
              </a:rPr>
              <a:t>generell zu </a:t>
            </a:r>
            <a:r>
              <a:rPr lang="de-DE" sz="2100" baseline="0" dirty="0">
                <a:effectLst/>
                <a:latin typeface="Helvetica Neue"/>
                <a:sym typeface="Helvetica Neue"/>
              </a:rPr>
              <a:t>Apple-Geräten raten, 12 % nur bestimmten Freunden, 18 % nicht zu jedem Gerät, 18 % nicht.</a:t>
            </a:r>
            <a:endParaRPr lang="de-DE" dirty="0"/>
          </a:p>
          <a:p>
            <a:endParaRPr lang="de-DE" dirty="0"/>
          </a:p>
          <a:p>
            <a:r>
              <a:rPr lang="de-DE" dirty="0"/>
              <a:t>Mehrzahl</a:t>
            </a:r>
            <a:r>
              <a:rPr lang="de-DE" baseline="0" dirty="0"/>
              <a:t> </a:t>
            </a:r>
            <a:r>
              <a:rPr lang="de-DE" b="1" baseline="0" dirty="0"/>
              <a:t>redet</a:t>
            </a:r>
            <a:r>
              <a:rPr lang="de-DE" baseline="0" dirty="0"/>
              <a:t> gelegentlich oder selten mit Freunden über Apple.</a:t>
            </a:r>
          </a:p>
          <a:p>
            <a:endParaRPr lang="de-DE" baseline="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973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80</a:t>
            </a:r>
            <a:r>
              <a:rPr lang="de-DE" baseline="0" dirty="0"/>
              <a:t> % finden einen guten </a:t>
            </a:r>
            <a:r>
              <a:rPr lang="de-DE" b="1" baseline="0" dirty="0"/>
              <a:t>Kundenservice</a:t>
            </a:r>
            <a:r>
              <a:rPr lang="de-DE" baseline="0" dirty="0"/>
              <a:t> wichtig.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72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drei Gründe: Benutzerfreundlichkeit,</a:t>
            </a:r>
            <a:r>
              <a:rPr lang="de-DE" sz="2200" baseline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Technik, Design</a:t>
            </a:r>
            <a:endParaRPr lang="de-D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343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3436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Nur 6 Personen haben </a:t>
            </a:r>
            <a:r>
              <a:rPr lang="de-DE" sz="20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unabsichtlich</a:t>
            </a:r>
            <a:r>
              <a:rPr lang="de-DE" sz="2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ein Apple-Gerät gekauft.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729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Allgemein:</a:t>
            </a:r>
            <a:r>
              <a:rPr lang="de-DE" baseline="0" dirty="0"/>
              <a:t> </a:t>
            </a:r>
            <a:r>
              <a:rPr lang="de-DE" dirty="0"/>
              <a:t>46 % finden die Werbung </a:t>
            </a:r>
            <a:r>
              <a:rPr lang="de-DE" b="1" dirty="0"/>
              <a:t>ansprechend</a:t>
            </a:r>
            <a:r>
              <a:rPr lang="de-DE" dirty="0"/>
              <a:t>. 58 % finden,</a:t>
            </a:r>
            <a:r>
              <a:rPr lang="de-DE" baseline="0" dirty="0"/>
              <a:t> dass die Werbung ein </a:t>
            </a:r>
            <a:r>
              <a:rPr lang="de-DE" b="1" baseline="0" dirty="0"/>
              <a:t>Lebensgefühl</a:t>
            </a:r>
            <a:r>
              <a:rPr lang="de-DE" baseline="0" dirty="0"/>
              <a:t> vermittelt.</a:t>
            </a:r>
            <a:endParaRPr lang="de-DE" dirty="0"/>
          </a:p>
          <a:p>
            <a:endParaRPr lang="de-DE" dirty="0"/>
          </a:p>
          <a:p>
            <a:r>
              <a:rPr lang="de-DE" dirty="0"/>
              <a:t>19</a:t>
            </a:r>
            <a:r>
              <a:rPr lang="de-DE" baseline="0" dirty="0"/>
              <a:t> % gaben an, von der Werbung </a:t>
            </a:r>
            <a:r>
              <a:rPr lang="de-DE" b="1" baseline="0" dirty="0"/>
              <a:t>überzeugt</a:t>
            </a:r>
            <a:r>
              <a:rPr lang="de-DE" baseline="0" dirty="0"/>
              <a:t> worden zu sein ein Produkt zu benötigen. 3 % gaben es als Kaufgrund an.</a:t>
            </a:r>
          </a:p>
        </p:txBody>
      </p:sp>
    </p:spTree>
    <p:extLst>
      <p:ext uri="{BB962C8B-B14F-4D97-AF65-F5344CB8AC3E}">
        <p14:creationId xmlns:p14="http://schemas.microsoft.com/office/powerpoint/2010/main" val="3247868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Quellen</a:t>
            </a:r>
            <a:r>
              <a:rPr lang="de-DE" dirty="0"/>
              <a:t>: Internet-Nachrichtenportale, Apple-Blogs,</a:t>
            </a:r>
            <a:r>
              <a:rPr lang="de-DE" baseline="0" dirty="0"/>
              <a:t> Apps, </a:t>
            </a:r>
            <a:r>
              <a:rPr lang="de-DE" baseline="0" dirty="0" err="1"/>
              <a:t>Youtube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Freunde oder traditionelle Medien kaum genutzt für Apple-Nachrichten</a:t>
            </a:r>
          </a:p>
        </p:txBody>
      </p:sp>
    </p:spTree>
    <p:extLst>
      <p:ext uri="{BB962C8B-B14F-4D97-AF65-F5344CB8AC3E}">
        <p14:creationId xmlns:p14="http://schemas.microsoft.com/office/powerpoint/2010/main" val="102675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Quellen</a:t>
            </a:r>
            <a:r>
              <a:rPr lang="de-DE" dirty="0"/>
              <a:t>: Internet-Nachrichtenportale, Apple-Blogs,</a:t>
            </a:r>
            <a:r>
              <a:rPr lang="de-DE" baseline="0" dirty="0"/>
              <a:t> Apps, </a:t>
            </a:r>
            <a:r>
              <a:rPr lang="de-DE" baseline="0" dirty="0" err="1"/>
              <a:t>Youtube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Freunde oder traditionelle Medien kaum genutzt für Apple-Nachrichten</a:t>
            </a:r>
          </a:p>
        </p:txBody>
      </p:sp>
    </p:spTree>
    <p:extLst>
      <p:ext uri="{BB962C8B-B14F-4D97-AF65-F5344CB8AC3E}">
        <p14:creationId xmlns:p14="http://schemas.microsoft.com/office/powerpoint/2010/main" val="2140143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Für die Apple Aktie und die </a:t>
            </a:r>
            <a:r>
              <a:rPr lang="de-DE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Keynotes</a:t>
            </a: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interessieren sich 2 der befragten Personen (</a:t>
            </a:r>
            <a:r>
              <a:rPr lang="de-D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Sonstiges</a:t>
            </a: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8343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Auswertung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720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28 % stört es sehr, 21 % sind zufrieden</a:t>
            </a:r>
          </a:p>
          <a:p>
            <a:endParaRPr lang="de-DE" sz="2100" dirty="0">
              <a:effectLst/>
              <a:latin typeface="Helvetica Neue"/>
              <a:sym typeface="Helvetica Neue"/>
            </a:endParaRPr>
          </a:p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Die Apple-Nutzer, welche ein </a:t>
            </a: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Umfeld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haben, in dem </a:t>
            </a: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hauptsächlich Geräte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von Apple genutzt werden, sind mit den Produktionsbedingungen </a:t>
            </a: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zufriedener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als Personen, in deren Umfeld </a:t>
            </a: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niemand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Apple-Geräte nutzt oder nur einige Personen Apple-Geräte nutzen.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983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Geteilte Meinung, 58 % sind </a:t>
            </a:r>
            <a:r>
              <a:rPr lang="de-DE" dirty="0" err="1"/>
              <a:t>zufriede</a:t>
            </a:r>
            <a:r>
              <a:rPr lang="de-DE" dirty="0"/>
              <a:t>, 42 % sind nicht zufrieden</a:t>
            </a:r>
          </a:p>
        </p:txBody>
      </p:sp>
    </p:spTree>
    <p:extLst>
      <p:ext uri="{BB962C8B-B14F-4D97-AF65-F5344CB8AC3E}">
        <p14:creationId xmlns:p14="http://schemas.microsoft.com/office/powerpoint/2010/main" val="1621967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Hier: Mehrheit bin zufrieden </a:t>
            </a:r>
          </a:p>
          <a:p>
            <a:endParaRPr lang="de-DE" baseline="0" dirty="0"/>
          </a:p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Bei</a:t>
            </a:r>
            <a:r>
              <a:rPr lang="de-DE" baseline="0" dirty="0"/>
              <a:t> Frage </a:t>
            </a:r>
            <a:r>
              <a:rPr lang="de-DE" b="1" baseline="0" dirty="0"/>
              <a:t>„Wie zufrieden mit Preis?“ </a:t>
            </a:r>
            <a:r>
              <a:rPr lang="de-DE" baseline="0" dirty="0"/>
              <a:t>42%: könnte besser sein, nur 15 % sind zufrieden</a:t>
            </a:r>
          </a:p>
          <a:p>
            <a:endParaRPr lang="de-DE" baseline="0" dirty="0"/>
          </a:p>
          <a:p>
            <a:r>
              <a:rPr lang="de-DE" baseline="0" dirty="0"/>
              <a:t>Im Vergleich: Preis Leistung sei schlecht: Nutzen Windows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140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Mehrheitlich mit Apple </a:t>
            </a: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zufrieden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Hohe Weiterempfehlungsrate an Freunde.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Kauf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Umfeld, Technik (Innovationen), Design wichtig. Nachrichten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stark konsumiert</a:t>
            </a: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Qualität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hoch, aber Nachteile auch bewusst (Produktionsbedingungen)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Bevölkerungsgruppe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Faszination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Innovation, Gemeinschaft, Design, Benutzerfreundlichkeit</a:t>
            </a: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39892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Dank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an den Mentor +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weitere Personen (Korrektur, Feedback) + Umfrageteilnehmer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171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79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07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 28 % abgenommen</a:t>
            </a:r>
          </a:p>
          <a:p>
            <a:endParaRPr lang="de-DE" sz="2100" dirty="0">
              <a:effectLst/>
              <a:latin typeface="Helvetica Neue"/>
              <a:sym typeface="Helvetica Neue"/>
            </a:endParaRPr>
          </a:p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Altersspektrum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lag bei 10 - 88 Jahren,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gut verteilt. Nur wenig ältere Personen ab 57 Jahren</a:t>
            </a: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523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 28 % abgenommen</a:t>
            </a:r>
          </a:p>
          <a:p>
            <a:endParaRPr lang="de-DE" sz="2100" dirty="0">
              <a:effectLst/>
              <a:latin typeface="Helvetica Neue"/>
              <a:sym typeface="Helvetica Neue"/>
            </a:endParaRPr>
          </a:p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Altersspektrum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lag bei 10 - 88 Jahren,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gut verteilt. Nur wenig ältere Personen ab 57 Jahren</a:t>
            </a:r>
            <a:endParaRPr lang="de-DE" sz="21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606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74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% der befragten Personen </a:t>
            </a:r>
            <a:r>
              <a:rPr lang="de-DE" sz="2200" b="1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besitzen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ein oder mehrere Apple-Geräte. </a:t>
            </a: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56 %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besitzen mehr als ein Gerät.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13 % haben noch nie eins besessen.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Umfeld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nutzt bei 20 % der Personen hauptsächlich, bei 67 % einige Personen. 9 % keine Apple-</a:t>
            </a:r>
            <a:r>
              <a:rPr lang="de-DE" sz="21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Nuter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im Umfeld.</a:t>
            </a:r>
            <a:endParaRPr lang="de-D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45 % nutzen </a:t>
            </a:r>
            <a:r>
              <a:rPr lang="de-DE" sz="2200" b="1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Mac OS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44 % nutzen Windows, 7 % Linux</a:t>
            </a:r>
            <a:endParaRPr lang="de-D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57 % finden Mac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OS als Betriebssystem am besten.</a:t>
            </a:r>
          </a:p>
        </p:txBody>
      </p:sp>
    </p:spTree>
    <p:extLst>
      <p:ext uri="{BB962C8B-B14F-4D97-AF65-F5344CB8AC3E}">
        <p14:creationId xmlns:p14="http://schemas.microsoft.com/office/powerpoint/2010/main" val="340132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74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% der befragten Personen </a:t>
            </a:r>
            <a:r>
              <a:rPr lang="de-DE" sz="2200" b="1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besitzen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ein oder mehrere Apple-Geräte. </a:t>
            </a: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56 %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besitzen mehr als ein Gerät.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13 % haben noch nie eins besessen.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1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Umfeld</a:t>
            </a:r>
            <a:r>
              <a:rPr lang="de-DE" sz="2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nutzt bei 20 % der Personen hauptsächlich, bei 67 % einige Personen. 9 % keine Apple-</a:t>
            </a:r>
            <a:r>
              <a:rPr lang="de-DE" sz="21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Nuter</a:t>
            </a:r>
            <a:r>
              <a:rPr lang="de-DE" sz="2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im Umfeld.</a:t>
            </a:r>
            <a:endParaRPr lang="de-D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45 % nutzen </a:t>
            </a:r>
            <a:r>
              <a:rPr lang="de-DE" sz="2200" b="1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Mac OS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44 % nutzen Windows, 7 % Linux</a:t>
            </a:r>
            <a:endParaRPr lang="de-D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57 % finden Mac</a:t>
            </a:r>
            <a:r>
              <a:rPr lang="de-D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OS als Betriebssystem am besten.</a:t>
            </a:r>
          </a:p>
        </p:txBody>
      </p:sp>
    </p:spTree>
    <p:extLst>
      <p:ext uri="{BB962C8B-B14F-4D97-AF65-F5344CB8AC3E}">
        <p14:creationId xmlns:p14="http://schemas.microsoft.com/office/powerpoint/2010/main" val="118394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13 Personen, Mehrfachangaben</a:t>
            </a:r>
            <a:r>
              <a:rPr lang="de-DE" baseline="0"/>
              <a:t> möglich!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90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1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1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89" algn="ctr">
              <a:spcBef>
                <a:spcPts val="0"/>
              </a:spcBef>
              <a:buSzTx/>
              <a:buNone/>
              <a:defRPr sz="3100"/>
            </a:lvl2pPr>
            <a:lvl3pPr marL="0" indent="457176" algn="ctr">
              <a:spcBef>
                <a:spcPts val="0"/>
              </a:spcBef>
              <a:buSzTx/>
              <a:buNone/>
              <a:defRPr sz="3100"/>
            </a:lvl3pPr>
            <a:lvl4pPr marL="0" indent="685765" algn="ctr">
              <a:spcBef>
                <a:spcPts val="0"/>
              </a:spcBef>
              <a:buSzTx/>
              <a:buNone/>
              <a:defRPr sz="3100"/>
            </a:lvl4pPr>
            <a:lvl5pPr marL="0" indent="914354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01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88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99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25689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356233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21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57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26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66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13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4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1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81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408943" y="555417"/>
            <a:ext cx="4161084" cy="1183527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25689" y="555417"/>
            <a:ext cx="12266507" cy="1183527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45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1" y="762000"/>
            <a:ext cx="5334000" cy="8242300"/>
          </a:xfrm>
          <a:prstGeom prst="rect">
            <a:avLst/>
          </a:prstGeom>
        </p:spPr>
        <p:txBody>
          <a:bodyPr lIns="91435" tIns="45717" rIns="91435" bIns="45717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1999"/>
            <a:ext cx="5334000" cy="40005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89" algn="ctr">
              <a:spcBef>
                <a:spcPts val="0"/>
              </a:spcBef>
              <a:buSzTx/>
              <a:buNone/>
              <a:defRPr sz="3100"/>
            </a:lvl2pPr>
            <a:lvl3pPr marL="0" indent="457176" algn="ctr">
              <a:spcBef>
                <a:spcPts val="0"/>
              </a:spcBef>
              <a:buSzTx/>
              <a:buNone/>
              <a:defRPr sz="3100"/>
            </a:lvl3pPr>
            <a:lvl4pPr marL="0" indent="685765" algn="ctr">
              <a:spcBef>
                <a:spcPts val="0"/>
              </a:spcBef>
              <a:buSzTx/>
              <a:buNone/>
              <a:defRPr sz="3100"/>
            </a:lvl4pPr>
            <a:lvl5pPr marL="0" indent="914354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1" y="2590800"/>
            <a:ext cx="5334000" cy="6286500"/>
          </a:xfrm>
          <a:prstGeom prst="rect">
            <a:avLst/>
          </a:prstGeom>
        </p:spPr>
        <p:txBody>
          <a:bodyPr lIns="91435" tIns="45717" rIns="91435" bIns="45717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0980" indent="-380980">
              <a:spcBef>
                <a:spcPts val="3800"/>
              </a:spcBef>
              <a:defRPr sz="2800"/>
            </a:lvl1pPr>
            <a:lvl2pPr marL="761961" indent="-380980">
              <a:spcBef>
                <a:spcPts val="3800"/>
              </a:spcBef>
              <a:defRPr sz="2800"/>
            </a:lvl2pPr>
            <a:lvl3pPr marL="1142941" indent="-380980">
              <a:spcBef>
                <a:spcPts val="3800"/>
              </a:spcBef>
              <a:defRPr sz="2800"/>
            </a:lvl3pPr>
            <a:lvl4pPr marL="1523921" indent="-380980">
              <a:spcBef>
                <a:spcPts val="3800"/>
              </a:spcBef>
              <a:defRPr sz="2800"/>
            </a:lvl4pPr>
            <a:lvl5pPr marL="1904903" indent="-38098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1" y="5092700"/>
            <a:ext cx="5334000" cy="3898900"/>
          </a:xfrm>
          <a:prstGeom prst="rect">
            <a:avLst/>
          </a:prstGeom>
        </p:spPr>
        <p:txBody>
          <a:bodyPr lIns="91435" tIns="45717" rIns="91435" bIns="4571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1" y="762000"/>
            <a:ext cx="5334000" cy="3898900"/>
          </a:xfrm>
          <a:prstGeom prst="rect">
            <a:avLst/>
          </a:prstGeom>
        </p:spPr>
        <p:txBody>
          <a:bodyPr lIns="91435" tIns="45717" rIns="91435" bIns="4571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5" tIns="45717" rIns="91435" bIns="45717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1" y="6362699"/>
            <a:ext cx="10464801" cy="54031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–Christian Bauer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1" y="4254500"/>
            <a:ext cx="10464801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399"/>
              </a:spcBef>
              <a:buSzTx/>
              <a:buNone/>
              <a:defRPr sz="4000"/>
            </a:lvl1pPr>
          </a:lstStyle>
          <a:p>
            <a:r>
              <a:t>„Zitat hier eingeben.“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5" tIns="45717" rIns="91435" bIns="45717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1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1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06514" y="9245599"/>
            <a:ext cx="579072" cy="387109"/>
          </a:xfrm>
          <a:prstGeom prst="rect">
            <a:avLst/>
          </a:prstGeom>
          <a:ln w="12700">
            <a:miter lim="400000"/>
          </a:ln>
        </p:spPr>
        <p:txBody>
          <a:bodyPr wrap="none" lIns="50797" tIns="50797" rIns="50797" bIns="50797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9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176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354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530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706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5884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060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236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413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590" marR="0" indent="-457176" algn="l" defTabSz="58417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9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9D52-CE37-4793-998F-24C08E575ABE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5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iterfinden.de/umfrage-zum-thema-apple-fankul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Fankult</a:t>
            </a:r>
            <a:r>
              <a:rPr dirty="0"/>
              <a:t> </a:t>
            </a:r>
            <a:r>
              <a:rPr lang="de-DE" dirty="0"/>
              <a:t>bei </a:t>
            </a:r>
            <a:r>
              <a:rPr dirty="0"/>
              <a:t>Apple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de-DE" sz="2800" dirty="0"/>
              <a:t>Umfrage </a:t>
            </a:r>
            <a:r>
              <a:rPr sz="2800" dirty="0"/>
              <a:t>2015</a:t>
            </a:r>
          </a:p>
        </p:txBody>
      </p:sp>
      <p:sp>
        <p:nvSpPr>
          <p:cNvPr id="121" name="Shape 121"/>
          <p:cNvSpPr/>
          <p:nvPr/>
        </p:nvSpPr>
        <p:spPr>
          <a:xfrm>
            <a:off x="4630192" y="7905134"/>
            <a:ext cx="9867901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spAutoFit/>
          </a:bodyPr>
          <a:lstStyle/>
          <a:p>
            <a:endParaRPr sz="3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sz="3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 sz="2900"/>
            </a:pP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Firmen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haben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Kunden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Apple hat Fans"</a:t>
            </a:r>
          </a:p>
          <a:p>
            <a:endParaRPr sz="3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Rahmendaten der Umfrage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8358AA-9494-4AAC-9CBA-8DE551F8E62A}"/>
              </a:ext>
            </a:extLst>
          </p:cNvPr>
          <p:cNvSpPr txBox="1"/>
          <p:nvPr/>
        </p:nvSpPr>
        <p:spPr>
          <a:xfrm>
            <a:off x="813768" y="2786072"/>
            <a:ext cx="11881320" cy="6405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 defTabSz="457200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latin typeface="Helvetica Neue"/>
                <a:ea typeface="Helvetica Neue"/>
                <a:cs typeface="Helvetica Neue"/>
                <a:sym typeface="Helvetica Neue"/>
              </a:rPr>
              <a:t>74 % der befragten Personen </a:t>
            </a:r>
            <a:r>
              <a:rPr lang="de-DE" sz="3200" b="1" dirty="0">
                <a:latin typeface="Helvetica Neue"/>
                <a:ea typeface="Helvetica Neue"/>
                <a:cs typeface="Helvetica Neue"/>
                <a:sym typeface="Helvetica Neue"/>
              </a:rPr>
              <a:t>besitzen</a:t>
            </a:r>
            <a:r>
              <a:rPr lang="de-DE" sz="3200" dirty="0">
                <a:latin typeface="Helvetica Neue"/>
                <a:ea typeface="Helvetica Neue"/>
                <a:cs typeface="Helvetica Neue"/>
                <a:sym typeface="Helvetica Neue"/>
              </a:rPr>
              <a:t> ein oder mehrere Apple-Gerät(e). 56 % besitzen mehr als ein Gerät. 13 % haben noch nie eins besessen. </a:t>
            </a:r>
          </a:p>
          <a:p>
            <a:pPr marL="571500" indent="-571500" algn="l" defTabSz="457200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endParaRPr lang="de-DE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indent="-571500" algn="l" defTabSz="457200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latin typeface="Helvetica Neue"/>
                <a:ea typeface="Helvetica Neue"/>
                <a:cs typeface="Helvetica Neue"/>
                <a:sym typeface="Helvetica Neue"/>
              </a:rPr>
              <a:t>Das </a:t>
            </a:r>
            <a:r>
              <a:rPr lang="de-DE" sz="3200" b="1" dirty="0">
                <a:latin typeface="Helvetica Neue"/>
                <a:ea typeface="Helvetica Neue"/>
                <a:cs typeface="Helvetica Neue"/>
                <a:sym typeface="Helvetica Neue"/>
              </a:rPr>
              <a:t>Umfeld</a:t>
            </a:r>
            <a:r>
              <a:rPr lang="de-DE" sz="3200" dirty="0">
                <a:latin typeface="Helvetica Neue"/>
                <a:ea typeface="Helvetica Neue"/>
                <a:cs typeface="Helvetica Neue"/>
                <a:sym typeface="Helvetica Neue"/>
              </a:rPr>
              <a:t> nutzt bei 20 % der Personen hauptsächlich Apple Geräte, bei 67 % einige Personen. 9 % der Teilnehmenden haben keine Apple-</a:t>
            </a:r>
            <a:r>
              <a:rPr lang="de-DE" sz="3200" dirty="0" err="1">
                <a:latin typeface="Helvetica Neue"/>
                <a:ea typeface="Helvetica Neue"/>
                <a:cs typeface="Helvetica Neue"/>
                <a:sym typeface="Helvetica Neue"/>
              </a:rPr>
              <a:t>Nuter</a:t>
            </a:r>
            <a:r>
              <a:rPr lang="de-DE" sz="3200" dirty="0">
                <a:latin typeface="Helvetica Neue"/>
                <a:ea typeface="Helvetica Neue"/>
                <a:cs typeface="Helvetica Neue"/>
                <a:sym typeface="Helvetica Neue"/>
              </a:rPr>
              <a:t> im persönlichen Umfeld.</a:t>
            </a:r>
          </a:p>
          <a:p>
            <a:pPr marL="571500" indent="-571500" algn="l" defTabSz="457200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endParaRPr lang="de-DE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indent="-571500" algn="l" defTabSz="457200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latin typeface="Helvetica Neue"/>
                <a:ea typeface="Helvetica Neue"/>
                <a:cs typeface="Helvetica Neue"/>
                <a:sym typeface="Helvetica Neue"/>
              </a:rPr>
              <a:t>45 % nutzen Mac OS. 44 % nutzen Windows, 7 % Linux</a:t>
            </a:r>
          </a:p>
          <a:p>
            <a:pPr marL="571500" indent="-571500" algn="l" defTabSz="457200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latin typeface="Helvetica Neue"/>
                <a:ea typeface="Helvetica Neue"/>
                <a:cs typeface="Helvetica Neue"/>
                <a:sym typeface="Helvetica Neue"/>
              </a:rPr>
              <a:t>57 % finden Mac OS als Betriebssystem am besten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05921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Warum besitzt du kein Apple-Gerät mehr?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669752" y="3148608"/>
            <a:ext cx="5334000" cy="5740592"/>
          </a:xfrm>
        </p:spPr>
        <p:txBody>
          <a:bodyPr>
            <a:noAutofit/>
          </a:bodyPr>
          <a:lstStyle/>
          <a:p>
            <a:pPr lvl="0">
              <a:spcBef>
                <a:spcPts val="2400"/>
              </a:spcBef>
            </a:pPr>
            <a:r>
              <a:rPr lang="de-DE" sz="2400" dirty="0"/>
              <a:t>schlecht zu reparieren</a:t>
            </a:r>
          </a:p>
          <a:p>
            <a:pPr lvl="0">
              <a:spcBef>
                <a:spcPts val="2400"/>
              </a:spcBef>
            </a:pPr>
            <a:r>
              <a:rPr lang="de-DE" sz="2400" dirty="0"/>
              <a:t>kaum freie Software kann installiert werden</a:t>
            </a:r>
          </a:p>
          <a:p>
            <a:pPr lvl="0">
              <a:spcBef>
                <a:spcPts val="2400"/>
              </a:spcBef>
            </a:pPr>
            <a:r>
              <a:rPr lang="de-DE" sz="2400" dirty="0"/>
              <a:t>schlechte Arbeitsbedingungen in der Produktion</a:t>
            </a:r>
          </a:p>
          <a:p>
            <a:pPr lvl="0">
              <a:spcBef>
                <a:spcPts val="2400"/>
              </a:spcBef>
            </a:pPr>
            <a:r>
              <a:rPr lang="de-DE" sz="2400" dirty="0"/>
              <a:t>fragwürdiger Datenschutz</a:t>
            </a:r>
          </a:p>
          <a:p>
            <a:pPr lvl="0">
              <a:spcBef>
                <a:spcPts val="2400"/>
              </a:spcBef>
            </a:pPr>
            <a:r>
              <a:rPr lang="de-DE" sz="2400" dirty="0"/>
              <a:t>mieses Preis-Leistungsverhältnis</a:t>
            </a:r>
          </a:p>
          <a:p>
            <a:pPr lvl="0">
              <a:spcBef>
                <a:spcPts val="2400"/>
              </a:spcBef>
            </a:pPr>
            <a:r>
              <a:rPr lang="de-DE" sz="2400" dirty="0"/>
              <a:t>negatives Apple-Image</a:t>
            </a:r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type="pic" sz="half" idx="13"/>
            <p:extLst>
              <p:ext uri="{D42A27DB-BD31-4B8C-83A1-F6EECF244321}">
                <p14:modId xmlns:p14="http://schemas.microsoft.com/office/powerpoint/2010/main" val="200666450"/>
              </p:ext>
            </p:extLst>
          </p:nvPr>
        </p:nvGraphicFramePr>
        <p:xfrm>
          <a:off x="6003752" y="3148608"/>
          <a:ext cx="6547320" cy="57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0102800" y="8376239"/>
            <a:ext cx="244827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Personenzahlen,</a:t>
            </a:r>
            <a:r>
              <a:rPr kumimoji="0" lang="de-DE" sz="2000" b="0" i="0" u="none" strike="noStrike" cap="none" spc="0" normalizeH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Mehrfachangaben möglich</a:t>
            </a:r>
            <a:endParaRPr kumimoji="0" lang="de-DE" sz="2000" b="0" i="0" u="none" strike="noStrike" cap="none" spc="0" normalizeH="0" baseline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9540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Weiterempfehlung</a:t>
            </a: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121256"/>
              </p:ext>
            </p:extLst>
          </p:nvPr>
        </p:nvGraphicFramePr>
        <p:xfrm>
          <a:off x="631909" y="3138488"/>
          <a:ext cx="11740982" cy="6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04013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Weiterempfehlung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4385-54C2-43B6-B312-06055B0398D4}"/>
              </a:ext>
            </a:extLst>
          </p:cNvPr>
          <p:cNvSpPr txBox="1"/>
          <p:nvPr/>
        </p:nvSpPr>
        <p:spPr>
          <a:xfrm>
            <a:off x="952501" y="3432611"/>
            <a:ext cx="11454555" cy="540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 defTabSz="457176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de-DE" sz="4000" dirty="0">
                <a:latin typeface="Helvetica Neue"/>
                <a:sym typeface="Helvetica Neue"/>
              </a:rPr>
              <a:t>Fast die Hälfte der Befragten würde generell</a:t>
            </a:r>
            <a:r>
              <a:rPr lang="de-DE" sz="4000" b="1" dirty="0">
                <a:latin typeface="Helvetica Neue"/>
                <a:sym typeface="Helvetica Neue"/>
              </a:rPr>
              <a:t> </a:t>
            </a:r>
            <a:r>
              <a:rPr lang="de-DE" sz="4000" dirty="0">
                <a:latin typeface="Helvetica Neue"/>
                <a:sym typeface="Helvetica Neue"/>
              </a:rPr>
              <a:t>zu</a:t>
            </a:r>
            <a:r>
              <a:rPr lang="de-DE" sz="4000" b="1" dirty="0">
                <a:latin typeface="Helvetica Neue"/>
                <a:sym typeface="Helvetica Neue"/>
              </a:rPr>
              <a:t> </a:t>
            </a:r>
            <a:r>
              <a:rPr lang="de-DE" sz="4000" dirty="0">
                <a:latin typeface="Helvetica Neue"/>
                <a:sym typeface="Helvetica Neue"/>
              </a:rPr>
              <a:t>Apple-Geräten raten, 12 % nur bestimmten Freunden, 18 % nicht zu jedem Gerät, 18 % nicht.</a:t>
            </a:r>
            <a:endParaRPr lang="de-D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>
                <a:latin typeface="Helvetica Neue"/>
              </a:rPr>
              <a:t>Die Mehrzahl redet gelegentlich oder selten mit Freunden über Apple.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24861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Empfehlungen im sozialen Umfeld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204294826"/>
              </p:ext>
            </p:extLst>
          </p:nvPr>
        </p:nvGraphicFramePr>
        <p:xfrm>
          <a:off x="1173808" y="3292625"/>
          <a:ext cx="10729191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38895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5" y="1168389"/>
            <a:ext cx="11876373" cy="741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014568" y="840519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>
                <a:solidFill>
                  <a:schemeClr val="bg1">
                    <a:lumMod val="50000"/>
                  </a:schemeClr>
                </a:solidFill>
              </a:rPr>
              <a:t>Personenzahlen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246816" y="6677000"/>
            <a:ext cx="28803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6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895692474"/>
              </p:ext>
            </p:extLst>
          </p:nvPr>
        </p:nvGraphicFramePr>
        <p:xfrm>
          <a:off x="813768" y="2716560"/>
          <a:ext cx="11377264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461840" y="698739"/>
            <a:ext cx="10225136" cy="1333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de-DE" sz="4000" dirty="0"/>
              <a:t>Der Kauf war eine bewusste Entscheidung wegen...</a:t>
            </a:r>
          </a:p>
        </p:txBody>
      </p:sp>
    </p:spTree>
    <p:extLst>
      <p:ext uri="{BB962C8B-B14F-4D97-AF65-F5344CB8AC3E}">
        <p14:creationId xmlns:p14="http://schemas.microsoft.com/office/powerpoint/2010/main" val="6507278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/>
              <a:t>Kaufverhalten</a:t>
            </a:r>
            <a:endParaRPr lang="de-DE" sz="6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96 % haben bewusst ein Apple-Gerät gewählt</a:t>
            </a:r>
          </a:p>
          <a:p>
            <a:r>
              <a:rPr lang="de-DE" dirty="0"/>
              <a:t>43 % können sich vorstellen vor einem Apple-Store für das neuste Produkt anzustehen</a:t>
            </a:r>
          </a:p>
          <a:p>
            <a:r>
              <a:rPr lang="de-DE" dirty="0"/>
              <a:t>80 % finden einen guten </a:t>
            </a:r>
            <a:r>
              <a:rPr lang="de-DE" b="1" dirty="0"/>
              <a:t>Kundenservice</a:t>
            </a:r>
            <a:r>
              <a:rPr lang="de-DE" dirty="0"/>
              <a:t> wichtig.</a:t>
            </a:r>
          </a:p>
          <a:p>
            <a:r>
              <a:rPr lang="de-DE" dirty="0">
                <a:sym typeface="Helvetica Neue"/>
              </a:rPr>
              <a:t>Nur 6 Personen haben „unabsichtlich“ ein Apple-Gerät gekauft.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1464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616445393"/>
              </p:ext>
            </p:extLst>
          </p:nvPr>
        </p:nvGraphicFramePr>
        <p:xfrm>
          <a:off x="1235248" y="2545692"/>
          <a:ext cx="10873207" cy="670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/>
              <a:t>Gedanken zur Apple-Werbung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7528314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Werbung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46 % finden die Apple Werbung </a:t>
            </a:r>
            <a:r>
              <a:rPr lang="de-DE" b="1" dirty="0"/>
              <a:t>ansprechend</a:t>
            </a:r>
            <a:r>
              <a:rPr lang="de-DE" dirty="0"/>
              <a:t>.</a:t>
            </a:r>
          </a:p>
          <a:p>
            <a:r>
              <a:rPr lang="de-DE" dirty="0"/>
              <a:t>58 % finden, dass die Werbung ein </a:t>
            </a:r>
            <a:r>
              <a:rPr lang="de-DE" b="1" dirty="0"/>
              <a:t>Lebensgefühl</a:t>
            </a:r>
            <a:r>
              <a:rPr lang="de-DE" dirty="0"/>
              <a:t> vermittelt.</a:t>
            </a:r>
          </a:p>
          <a:p>
            <a:r>
              <a:rPr lang="de-DE" dirty="0"/>
              <a:t>19 % gaben an, von der Werbung </a:t>
            </a:r>
            <a:r>
              <a:rPr lang="de-DE" b="1" dirty="0"/>
              <a:t>überzeugt</a:t>
            </a:r>
            <a:r>
              <a:rPr lang="de-DE" dirty="0"/>
              <a:t> worden zu sein ein Produkt zu benötigen.</a:t>
            </a:r>
          </a:p>
          <a:p>
            <a:r>
              <a:rPr lang="de-DE" dirty="0"/>
              <a:t>3 % gaben Werbung als Kaufgrund an.</a:t>
            </a:r>
          </a:p>
        </p:txBody>
      </p:sp>
    </p:spTree>
    <p:extLst>
      <p:ext uri="{BB962C8B-B14F-4D97-AF65-F5344CB8AC3E}">
        <p14:creationId xmlns:p14="http://schemas.microsoft.com/office/powerpoint/2010/main" val="38187125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4996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Nachrichten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83 % haben generelles Interesse an Nachrichten zu Apple</a:t>
            </a:r>
          </a:p>
          <a:p>
            <a:pPr lvl="1"/>
            <a:r>
              <a:rPr lang="de-DE" dirty="0"/>
              <a:t>76 % davon haben besonders starkes Interesse im Vergleich zu anderen Nachrichten</a:t>
            </a:r>
          </a:p>
          <a:p>
            <a:r>
              <a:rPr lang="de-DE" dirty="0"/>
              <a:t>Quellen für Nachrichten: Internet-Nachrichtenportale, Apple-Blogs, Apps, </a:t>
            </a:r>
            <a:r>
              <a:rPr lang="de-DE" dirty="0" err="1"/>
              <a:t>Youtube</a:t>
            </a:r>
            <a:endParaRPr lang="de-DE" dirty="0"/>
          </a:p>
          <a:p>
            <a:r>
              <a:rPr lang="de-DE" dirty="0"/>
              <a:t>Freunde oder traditionelle Medien werden kaum genutzt für Apple-Nachrichten</a:t>
            </a:r>
          </a:p>
        </p:txBody>
      </p:sp>
    </p:spTree>
    <p:extLst>
      <p:ext uri="{BB962C8B-B14F-4D97-AF65-F5344CB8AC3E}">
        <p14:creationId xmlns:p14="http://schemas.microsoft.com/office/powerpoint/2010/main" val="24162875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6" y="916361"/>
            <a:ext cx="11601909" cy="7920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102800" y="6965032"/>
            <a:ext cx="72008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74B370-56D0-4419-A2D5-1F80FE97D0D8}"/>
              </a:ext>
            </a:extLst>
          </p:cNvPr>
          <p:cNvSpPr txBox="1"/>
          <p:nvPr/>
        </p:nvSpPr>
        <p:spPr>
          <a:xfrm>
            <a:off x="8662640" y="7469088"/>
            <a:ext cx="335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(Apple Aktie und </a:t>
            </a:r>
            <a:r>
              <a:rPr lang="de-DE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Keynotes</a:t>
            </a:r>
            <a:r>
              <a:rPr lang="de-DE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rvin\AppData\Local\Microsoft\Windows\Temporary Internet Files\Content.IE5\D9NXPBX4\air-pollution-149241_640[1]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66" y="1153184"/>
            <a:ext cx="1205995" cy="133075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rvin\AppData\Local\Microsoft\Windows\Temporary Internet Files\Content.IE5\D9NXPBX4\1024px-Usb-svg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12" y="1340830"/>
            <a:ext cx="1180378" cy="11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rvin\AppData\Local\Microsoft\Windows\Temporary Internet Files\Content.IE5\TU89SMKJ\euro-symbol[1]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28" y="1399758"/>
            <a:ext cx="1415145" cy="10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70012"/>
              </p:ext>
            </p:extLst>
          </p:nvPr>
        </p:nvGraphicFramePr>
        <p:xfrm>
          <a:off x="849772" y="3508648"/>
          <a:ext cx="113052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08127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301ED-485E-4A49-83FB-EB67395C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Produktionsbedingungen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28630F-BD04-491E-A3AD-077CCD439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28 % stören die Arbeitsbedingungen sehr</a:t>
            </a:r>
          </a:p>
          <a:p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21 % sind zufrieden</a:t>
            </a:r>
          </a:p>
          <a:p>
            <a:endParaRPr lang="de-DE" sz="4000" dirty="0">
              <a:latin typeface="Helvetica Neue"/>
              <a:sym typeface="Helvetica Neue"/>
            </a:endParaRPr>
          </a:p>
          <a:p>
            <a:pPr marL="0" indent="0" defTabSz="457176">
              <a:lnSpc>
                <a:spcPct val="117999"/>
              </a:lnSpc>
              <a:spcBef>
                <a:spcPts val="0"/>
              </a:spcBef>
              <a:buSzTx/>
              <a:buNone/>
              <a:defRPr/>
            </a:pP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Die Apple-Nutzer, welche ein </a:t>
            </a:r>
            <a:r>
              <a:rPr lang="de-DE" sz="4000" b="1" dirty="0">
                <a:latin typeface="Helvetica Neue"/>
                <a:ea typeface="Helvetica Neue"/>
                <a:cs typeface="Helvetica Neue"/>
                <a:sym typeface="Helvetica Neue"/>
              </a:rPr>
              <a:t>Umfeld</a:t>
            </a: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 haben, in dem </a:t>
            </a:r>
            <a:r>
              <a:rPr lang="de-DE" sz="4000" b="1" dirty="0">
                <a:latin typeface="Helvetica Neue"/>
                <a:ea typeface="Helvetica Neue"/>
                <a:cs typeface="Helvetica Neue"/>
                <a:sym typeface="Helvetica Neue"/>
              </a:rPr>
              <a:t>hauptsächlich</a:t>
            </a: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 Geräte von Apple genutzt werden, sind mit den Produktionsbedingungen </a:t>
            </a:r>
            <a:r>
              <a:rPr lang="de-DE" sz="4000" b="1" dirty="0">
                <a:latin typeface="Helvetica Neue"/>
                <a:ea typeface="Helvetica Neue"/>
                <a:cs typeface="Helvetica Neue"/>
                <a:sym typeface="Helvetica Neue"/>
              </a:rPr>
              <a:t>zufriedener</a:t>
            </a: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 als Personen, in deren Umfeld </a:t>
            </a:r>
            <a:r>
              <a:rPr lang="de-DE" sz="4000" b="1" dirty="0">
                <a:latin typeface="Helvetica Neue"/>
                <a:ea typeface="Helvetica Neue"/>
                <a:cs typeface="Helvetica Neue"/>
                <a:sym typeface="Helvetica Neue"/>
              </a:rPr>
              <a:t>niemand</a:t>
            </a: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 oder </a:t>
            </a:r>
            <a:r>
              <a:rPr lang="de-DE" sz="4000" b="1" dirty="0">
                <a:latin typeface="Helvetica Neue"/>
                <a:ea typeface="Helvetica Neue"/>
                <a:cs typeface="Helvetica Neue"/>
                <a:sym typeface="Helvetica Neue"/>
              </a:rPr>
              <a:t>nur wenige </a:t>
            </a: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Personen Apple-Geräte nutzen.</a:t>
            </a:r>
          </a:p>
        </p:txBody>
      </p:sp>
    </p:spTree>
    <p:extLst>
      <p:ext uri="{BB962C8B-B14F-4D97-AF65-F5344CB8AC3E}">
        <p14:creationId xmlns:p14="http://schemas.microsoft.com/office/powerpoint/2010/main" val="28906400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rvin\AppData\Local\Microsoft\Windows\Temporary Internet Files\Content.IE5\D9NXPBX4\air-pollution-149241_640[1]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66" y="1153184"/>
            <a:ext cx="1205995" cy="13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rvin\AppData\Local\Microsoft\Windows\Temporary Internet Files\Content.IE5\D9NXPBX4\1024px-Usb-svg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12" y="1340830"/>
            <a:ext cx="1180378" cy="118037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rvin\AppData\Local\Microsoft\Windows\Temporary Internet Files\Content.IE5\TU89SMKJ\euro-symbol[1]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28" y="1399758"/>
            <a:ext cx="1415145" cy="10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962582"/>
              </p:ext>
            </p:extLst>
          </p:nvPr>
        </p:nvGraphicFramePr>
        <p:xfrm>
          <a:off x="957784" y="3576143"/>
          <a:ext cx="11089232" cy="578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17771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rvin\AppData\Local\Microsoft\Windows\Temporary Internet Files\Content.IE5\D9NXPBX4\air-pollution-149241_640[1]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66" y="1153184"/>
            <a:ext cx="1205995" cy="13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rvin\AppData\Local\Microsoft\Windows\Temporary Internet Files\Content.IE5\D9NXPBX4\1024px-Usb-svg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12" y="1340830"/>
            <a:ext cx="1180378" cy="11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rvin\AppData\Local\Microsoft\Windows\Temporary Internet Files\Content.IE5\TU89SMKJ\euro-symbol[1]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28" y="1399758"/>
            <a:ext cx="1415145" cy="106251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994855"/>
              </p:ext>
            </p:extLst>
          </p:nvPr>
        </p:nvGraphicFramePr>
        <p:xfrm>
          <a:off x="846735" y="3724672"/>
          <a:ext cx="11311333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615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EE55B-5EE4-4D25-B9EA-3F609AC6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Preisempfinden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19D0F4-36F2-4944-969F-C00882B0F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6">
              <a:lnSpc>
                <a:spcPct val="117999"/>
              </a:lnSpc>
              <a:spcBef>
                <a:spcPts val="0"/>
              </a:spcBef>
              <a:buSzTx/>
              <a:defRPr/>
            </a:pPr>
            <a:r>
              <a:rPr lang="de-DE" dirty="0"/>
              <a:t>Bei der Fragestellung </a:t>
            </a:r>
            <a:r>
              <a:rPr lang="de-DE" b="1" dirty="0"/>
              <a:t>„Wie zufrieden sind Sie mit dem Preis?“ </a:t>
            </a:r>
            <a:r>
              <a:rPr lang="de-DE" dirty="0"/>
              <a:t>antworteten hingegen</a:t>
            </a:r>
            <a:r>
              <a:rPr lang="de-DE" b="1" dirty="0"/>
              <a:t> </a:t>
            </a:r>
            <a:r>
              <a:rPr lang="de-DE" dirty="0"/>
              <a:t>42%: „könnte besser sein“, nur 15 % sind zufrieden</a:t>
            </a:r>
          </a:p>
          <a:p>
            <a:r>
              <a:rPr lang="de-DE" dirty="0"/>
              <a:t>Die Antwort, dass das Preis-Leistungsverhältnis schlecht sei, wurde überwiegend von Windows-Nutzern angegeben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54927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>
                <a:sym typeface="Helvetica Neue"/>
              </a:rPr>
              <a:t>Die Befragten waren mehrheitlich mit Apple </a:t>
            </a:r>
            <a:r>
              <a:rPr lang="de-DE" b="1" dirty="0">
                <a:sym typeface="Helvetica Neue"/>
              </a:rPr>
              <a:t>zufrieden</a:t>
            </a:r>
            <a:r>
              <a:rPr lang="de-DE" dirty="0">
                <a:sym typeface="Helvetica Neue"/>
              </a:rPr>
              <a:t>. Es zeigte sich eine hohe </a:t>
            </a:r>
            <a:r>
              <a:rPr lang="de-DE" b="1" dirty="0">
                <a:sym typeface="Helvetica Neue"/>
              </a:rPr>
              <a:t>Weiterempfehlungsrate</a:t>
            </a:r>
            <a:r>
              <a:rPr lang="de-DE" dirty="0">
                <a:sym typeface="Helvetica Neue"/>
              </a:rPr>
              <a:t> an Freunde.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b="1" dirty="0">
                <a:sym typeface="Helvetica Neue"/>
              </a:rPr>
              <a:t>Kaufgründe</a:t>
            </a:r>
            <a:r>
              <a:rPr lang="de-DE" dirty="0">
                <a:sym typeface="Helvetica Neue"/>
              </a:rPr>
              <a:t> waren: Das Umfeld, Technik (Innovationen) und das Design. Nachrichten zu Apple wurden stark konsumiert.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>
                <a:sym typeface="Helvetica Neue"/>
              </a:rPr>
              <a:t>Die </a:t>
            </a:r>
            <a:r>
              <a:rPr lang="de-DE" b="1" dirty="0">
                <a:sym typeface="Helvetica Neue"/>
              </a:rPr>
              <a:t>Qualität</a:t>
            </a:r>
            <a:r>
              <a:rPr lang="de-DE" dirty="0">
                <a:sym typeface="Helvetica Neue"/>
              </a:rPr>
              <a:t> wird als hoch eingeschätzt, aber Nachteile sind den Teilnehmenden auch bewusst (z. B. die Produktionsbedingungen)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>
                <a:sym typeface="Helvetica Neue"/>
              </a:rPr>
              <a:t>Die </a:t>
            </a:r>
            <a:r>
              <a:rPr lang="de-DE" b="1" dirty="0">
                <a:sym typeface="Helvetica Neue"/>
              </a:rPr>
              <a:t>Faszination</a:t>
            </a:r>
            <a:r>
              <a:rPr lang="de-DE" dirty="0">
                <a:sym typeface="Helvetica Neue"/>
              </a:rPr>
              <a:t> entsteht vermutlich durch eine Kombination aus: Innovation, Gemeinschaft, Design und Benutzerfreundlichkeit</a:t>
            </a:r>
          </a:p>
        </p:txBody>
      </p:sp>
    </p:spTree>
    <p:extLst>
      <p:ext uri="{BB962C8B-B14F-4D97-AF65-F5344CB8AC3E}">
        <p14:creationId xmlns:p14="http://schemas.microsoft.com/office/powerpoint/2010/main" val="6385469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3"/>
          </p:nvPr>
        </p:nvSpPr>
        <p:spPr>
          <a:xfrm>
            <a:off x="6070352" y="8974876"/>
            <a:ext cx="10464801" cy="71813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de-DE" sz="2000" dirty="0"/>
              <a:t>Lizenz dieser Präsentation:</a:t>
            </a:r>
            <a:br>
              <a:rPr lang="de-DE" sz="2000" dirty="0"/>
            </a:br>
            <a:r>
              <a:rPr lang="de-DE" sz="2000" dirty="0">
                <a:solidFill>
                  <a:schemeClr val="tx1"/>
                </a:solidFill>
              </a:rPr>
              <a:t> CC0 (freie Verwendung)</a:t>
            </a:r>
            <a:endParaRPr lang="de-DE" sz="2000" dirty="0"/>
          </a:p>
        </p:txBody>
      </p:sp>
      <p:sp>
        <p:nvSpPr>
          <p:cNvPr id="135" name="Shape 135"/>
          <p:cNvSpPr>
            <a:spLocks noGrp="1"/>
          </p:cNvSpPr>
          <p:nvPr>
            <p:ph type="body" idx="14"/>
          </p:nvPr>
        </p:nvSpPr>
        <p:spPr>
          <a:xfrm>
            <a:off x="1295537" y="2140496"/>
            <a:ext cx="10464801" cy="5150122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de-DE" sz="4800" dirty="0"/>
              <a:t>Detailliertere Auswertung unter: </a:t>
            </a:r>
            <a:r>
              <a:rPr lang="de-DE" sz="4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https://weiterfinden.de/umfrage-zum-thema-apple-fankult/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</a:p>
          <a:p>
            <a:endParaRPr lang="de-DE" sz="4800" dirty="0">
              <a:solidFill>
                <a:schemeClr val="tx1"/>
              </a:solidFill>
            </a:endParaRPr>
          </a:p>
          <a:p>
            <a:r>
              <a:rPr lang="de-DE" sz="4800" dirty="0"/>
              <a:t>Bei Rückfragen findet sich dort eine Kontaktmöglichkeit.</a:t>
            </a:r>
            <a:endParaRPr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Wie entsteht die Faszination?</a:t>
            </a:r>
          </a:p>
        </p:txBody>
      </p:sp>
    </p:spTree>
    <p:extLst>
      <p:ext uri="{BB962C8B-B14F-4D97-AF65-F5344CB8AC3E}">
        <p14:creationId xmlns:p14="http://schemas.microsoft.com/office/powerpoint/2010/main" val="1201108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758647038"/>
              </p:ext>
            </p:extLst>
          </p:nvPr>
        </p:nvGraphicFramePr>
        <p:xfrm>
          <a:off x="489732" y="1394284"/>
          <a:ext cx="12025336" cy="69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242D02-6ADD-47BE-97E8-AD11AD1BB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43242D02-6ADD-47BE-97E8-AD11AD1BB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55FA86-18AB-4B20-BEB4-25DBF5DBC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5D55FA86-18AB-4B20-BEB4-25DBF5DBC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0CA48F-A73B-4583-9339-4EBB16269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FE0CA48F-A73B-4583-9339-4EBB16269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54A16-87AF-47C9-A433-294617A11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E9754A16-87AF-47C9-A433-294617A11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Annahmen zum Fankult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Gelten als Produkte als Statussymbol</a:t>
            </a:r>
          </a:p>
          <a:p>
            <a:r>
              <a:rPr lang="de-DE" dirty="0"/>
              <a:t>Auch bei anderen Firmen ist ein Fankult vorhanden</a:t>
            </a:r>
          </a:p>
          <a:p>
            <a:r>
              <a:rPr lang="de-DE" dirty="0"/>
              <a:t>Bei Apple: Starkes Gemeinschaftsgefühl</a:t>
            </a:r>
          </a:p>
        </p:txBody>
      </p:sp>
    </p:spTree>
    <p:extLst>
      <p:ext uri="{BB962C8B-B14F-4D97-AF65-F5344CB8AC3E}">
        <p14:creationId xmlns:p14="http://schemas.microsoft.com/office/powerpoint/2010/main" val="39418787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t>Aufgabenstellung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49811">
              <a:spcBef>
                <a:spcPts val="3200"/>
              </a:spcBef>
              <a:buSzTx/>
              <a:defRPr sz="2925"/>
            </a:pPr>
            <a:r>
              <a:rPr lang="de-DE" b="1" dirty="0"/>
              <a:t>Zentrale Frage</a:t>
            </a:r>
            <a:r>
              <a:rPr lang="de-DE" b="1"/>
              <a:t>:</a:t>
            </a:r>
            <a:r>
              <a:rPr lang="de-DE"/>
              <a:t> Wodurch </a:t>
            </a:r>
            <a:r>
              <a:rPr lang="de-DE" dirty="0"/>
              <a:t>wird der vorhandene „</a:t>
            </a:r>
            <a:r>
              <a:rPr lang="de-DE" dirty="0" err="1"/>
              <a:t>Fankult</a:t>
            </a:r>
            <a:r>
              <a:rPr lang="de-DE" dirty="0"/>
              <a:t>“ ausgelöst?</a:t>
            </a:r>
          </a:p>
          <a:p>
            <a:pPr defTabSz="449811">
              <a:spcBef>
                <a:spcPts val="3200"/>
              </a:spcBef>
              <a:buSzTx/>
              <a:defRPr sz="2925"/>
            </a:pPr>
            <a:r>
              <a:rPr lang="de-DE" dirty="0"/>
              <a:t>In welchen Bevölkerungsgruppen finden sich die meisten Apple-Fans?</a:t>
            </a:r>
            <a:endParaRPr dirty="0"/>
          </a:p>
          <a:p>
            <a:pPr defTabSz="449811">
              <a:spcBef>
                <a:spcPts val="3200"/>
              </a:spcBef>
              <a:buSzTx/>
              <a:defRPr sz="2925"/>
            </a:pPr>
            <a:r>
              <a:rPr lang="de-DE" dirty="0"/>
              <a:t>Betrachtung von vielen möglichen Faktoren</a:t>
            </a:r>
          </a:p>
          <a:p>
            <a:pPr defTabSz="449811">
              <a:spcBef>
                <a:spcPts val="3200"/>
              </a:spcBef>
              <a:buSzTx/>
              <a:defRPr sz="2925"/>
            </a:pPr>
            <a:r>
              <a:rPr lang="de-DE" dirty="0"/>
              <a:t>Gewinnung möglichst vieler Teilnehmer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19937">
              <a:defRPr sz="7119"/>
            </a:lvl1pPr>
          </a:lstStyle>
          <a:p>
            <a:r>
              <a:rPr sz="6000" dirty="0" err="1"/>
              <a:t>Rahmendaten</a:t>
            </a:r>
            <a:r>
              <a:rPr sz="6000" dirty="0"/>
              <a:t> der </a:t>
            </a:r>
            <a:r>
              <a:rPr sz="6000" dirty="0" err="1"/>
              <a:t>Umfrage</a:t>
            </a:r>
            <a:endParaRPr sz="6000" dirty="0"/>
          </a:p>
        </p:txBody>
      </p:sp>
      <p:pic>
        <p:nvPicPr>
          <p:cNvPr id="1026" name="Picture 2" descr="C:\Users\Corvin\AppData\Local\Microsoft\Windows\INetCache\IE\QB94WX5G\symbol-3559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83" y="4619309"/>
            <a:ext cx="1799644" cy="12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513866" y="5897130"/>
            <a:ext cx="3014822" cy="687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algn="l"/>
            <a:r>
              <a:rPr lang="de-DE"/>
              <a:t>155   22   26</a:t>
            </a:r>
          </a:p>
        </p:txBody>
      </p:sp>
      <p:pic>
        <p:nvPicPr>
          <p:cNvPr id="1027" name="Picture 3" descr="C:\Users\Corvin\AppData\Local\Microsoft\Windows\INetCache\IE\9IBHQTXM\480px-a_transgender-symbol_plain3_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093" y="4739659"/>
            <a:ext cx="861420" cy="100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501437" y="6657591"/>
            <a:ext cx="2808311" cy="471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lvl="0"/>
            <a:r>
              <a:rPr lang="de-DE" sz="2400" dirty="0"/>
              <a:t>= 203 Teilnehmer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88957" y="4351764"/>
            <a:ext cx="6115922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3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Zeitraum:</a:t>
            </a:r>
            <a:r>
              <a:rPr kumimoji="0" lang="de-DE" sz="3800" b="1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38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November bis Dezember 2015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aseline="0" dirty="0"/>
              <a:t>Durchführung als Onlinebefragung</a:t>
            </a:r>
            <a:endParaRPr kumimoji="0" lang="de-DE" sz="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19937">
              <a:defRPr sz="7119"/>
            </a:lvl1pPr>
          </a:lstStyle>
          <a:p>
            <a:r>
              <a:rPr sz="6000" dirty="0" err="1"/>
              <a:t>Rahmendaten</a:t>
            </a:r>
            <a:r>
              <a:rPr sz="6000" dirty="0"/>
              <a:t> der </a:t>
            </a:r>
            <a:r>
              <a:rPr sz="6000" dirty="0" err="1"/>
              <a:t>Umfrage</a:t>
            </a:r>
            <a:endParaRPr sz="6000" dirty="0"/>
          </a:p>
        </p:txBody>
      </p:sp>
      <p:sp>
        <p:nvSpPr>
          <p:cNvPr id="2" name="Textfeld 1"/>
          <p:cNvSpPr txBox="1"/>
          <p:nvPr/>
        </p:nvSpPr>
        <p:spPr>
          <a:xfrm>
            <a:off x="952501" y="4272552"/>
            <a:ext cx="10878491" cy="3512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Nur 72 % der Teilnehmenden haben die Umfrage bis zum Ende beantwortet</a:t>
            </a:r>
            <a:endParaRPr lang="de-DE" sz="4000" dirty="0">
              <a:latin typeface="Helvetica Neue"/>
              <a:sym typeface="Helvetica Neue"/>
            </a:endParaRPr>
          </a:p>
          <a:p>
            <a:pPr marL="571500" indent="-571500" algn="l" defTabSz="457176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Das Altersspektrum lag bei 10 - 88 Jahren.</a:t>
            </a:r>
          </a:p>
          <a:p>
            <a:pPr marL="571500" lvl="6" indent="-571500" algn="l" defTabSz="457176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de-DE" sz="4000" dirty="0">
                <a:latin typeface="Helvetica Neue"/>
                <a:ea typeface="Helvetica Neue"/>
                <a:cs typeface="Helvetica Neue"/>
                <a:sym typeface="Helvetica Neue"/>
              </a:rPr>
              <a:t>Es haben nur wenige Personen ab 57 Jahren teilgenommen</a:t>
            </a:r>
          </a:p>
        </p:txBody>
      </p:sp>
    </p:spTree>
    <p:extLst>
      <p:ext uri="{BB962C8B-B14F-4D97-AF65-F5344CB8AC3E}">
        <p14:creationId xmlns:p14="http://schemas.microsoft.com/office/powerpoint/2010/main" val="3427325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Rahmendaten der Umfrage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176694037"/>
              </p:ext>
            </p:extLst>
          </p:nvPr>
        </p:nvGraphicFramePr>
        <p:xfrm>
          <a:off x="525737" y="2644553"/>
          <a:ext cx="5760642" cy="66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Bildplatzhalter 5"/>
          <p:cNvGraphicFramePr>
            <a:graphicFrameLocks noGrp="1"/>
          </p:cNvGraphicFramePr>
          <p:nvPr>
            <p:ph type="pic" sz="half" idx="13"/>
            <p:extLst>
              <p:ext uri="{D42A27DB-BD31-4B8C-83A1-F6EECF244321}">
                <p14:modId xmlns:p14="http://schemas.microsoft.com/office/powerpoint/2010/main" val="1949425756"/>
              </p:ext>
            </p:extLst>
          </p:nvPr>
        </p:nvGraphicFramePr>
        <p:xfrm>
          <a:off x="6718300" y="2590800"/>
          <a:ext cx="5688755" cy="675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48766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1313</Words>
  <Application>Microsoft Office PowerPoint</Application>
  <PresentationFormat>Benutzerdefiniert</PresentationFormat>
  <Paragraphs>186</Paragraphs>
  <Slides>28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Helvetica</vt:lpstr>
      <vt:lpstr>Helvetica Light</vt:lpstr>
      <vt:lpstr>Helvetica Neue</vt:lpstr>
      <vt:lpstr>Segoe UI Light</vt:lpstr>
      <vt:lpstr>Gradient</vt:lpstr>
      <vt:lpstr>Larissa</vt:lpstr>
      <vt:lpstr>Fankult bei Apple</vt:lpstr>
      <vt:lpstr>PowerPoint-Präsentation</vt:lpstr>
      <vt:lpstr>Wie entsteht die Faszination?</vt:lpstr>
      <vt:lpstr>PowerPoint-Präsentation</vt:lpstr>
      <vt:lpstr>Annahmen zum Fankult</vt:lpstr>
      <vt:lpstr>Aufgabenstellung</vt:lpstr>
      <vt:lpstr>Rahmendaten der Umfrage</vt:lpstr>
      <vt:lpstr>Rahmendaten der Umfrage</vt:lpstr>
      <vt:lpstr>Rahmendaten der Umfrage</vt:lpstr>
      <vt:lpstr>Rahmendaten der Umfrage</vt:lpstr>
      <vt:lpstr>Warum besitzt du kein Apple-Gerät mehr?</vt:lpstr>
      <vt:lpstr>Weiterempfehlung</vt:lpstr>
      <vt:lpstr>Weiterempfehlung</vt:lpstr>
      <vt:lpstr>Empfehlungen im sozialen Umfeld</vt:lpstr>
      <vt:lpstr>PowerPoint-Präsentation</vt:lpstr>
      <vt:lpstr>PowerPoint-Präsentation</vt:lpstr>
      <vt:lpstr>Kaufverhalten</vt:lpstr>
      <vt:lpstr>Gedanken zur Apple-Werbung</vt:lpstr>
      <vt:lpstr>Werbung</vt:lpstr>
      <vt:lpstr>Nachrichten</vt:lpstr>
      <vt:lpstr>PowerPoint-Präsentation</vt:lpstr>
      <vt:lpstr>PowerPoint-Präsentation</vt:lpstr>
      <vt:lpstr>Produktionsbedingungen</vt:lpstr>
      <vt:lpstr>PowerPoint-Präsentation</vt:lpstr>
      <vt:lpstr>PowerPoint-Präsentation</vt:lpstr>
      <vt:lpstr>Preisempfinden</vt:lpstr>
      <vt:lpstr>Fazit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Fankult Apple</dc:title>
  <dc:creator>Corvin Schwarzer</dc:creator>
  <cp:lastModifiedBy>Corvin Schwarzer</cp:lastModifiedBy>
  <cp:revision>97</cp:revision>
  <dcterms:modified xsi:type="dcterms:W3CDTF">2020-05-02T15:44:35Z</dcterms:modified>
</cp:coreProperties>
</file>